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diagrams/data1.xml" ContentType="application/vnd.openxmlformats-officedocument.drawingml.diagramData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diagrams/data2.xml" ContentType="application/vnd.openxmlformats-officedocument.drawingml.diagramData+xml"/>
  <Override PartName="/ppt/slideLayouts/slideLayout10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theme/theme1.xml" ContentType="application/vnd.openxmlformats-officedocument.theme+xml"/>
  <Override PartName="/ppt/diagrams/drawing1.xml" ContentType="application/vnd.ms-office.drawingml.diagramDrawing+xml"/>
  <Override PartName="/ppt/diagrams/layout2.xml" ContentType="application/vnd.openxmlformats-officedocument.drawingml.diagramLayout+xml"/>
  <Override PartName="/ppt/diagrams/colors1.xml" ContentType="application/vnd.openxmlformats-officedocument.drawingml.diagramColors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customXml/itemProps1.xml" ContentType="application/vnd.openxmlformats-officedocument.customXmlProperties+xml"/>
  <Override PartName="/docProps/custom.xml" ContentType="application/vnd.openxmlformats-officedocument.custom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docProps/app.xml" ContentType="application/vnd.openxmlformats-officedocument.extended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4"/>
  </p:notesMasterIdLst>
  <p:sldIdLst>
    <p:sldId id="268" r:id="rId5"/>
    <p:sldId id="1221" r:id="rId6"/>
    <p:sldId id="1430" r:id="rId7"/>
    <p:sldId id="1440" r:id="rId8"/>
    <p:sldId id="1431" r:id="rId9"/>
    <p:sldId id="1427" r:id="rId10"/>
    <p:sldId id="1439" r:id="rId11"/>
    <p:sldId id="1438" r:id="rId12"/>
    <p:sldId id="281" r:id="rId1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reg Young" initials="GY" lastIdx="4" clrIdx="0">
    <p:extLst>
      <p:ext uri="{19B8F6BF-5375-455C-9EA6-DF929625EA0E}">
        <p15:presenceInfo xmlns:p15="http://schemas.microsoft.com/office/powerpoint/2012/main" userId="S::gyoung@tullyandyoung.com::34bc4b59-21b2-4bf4-9f1f-6c83ea3f2ac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49F"/>
    <a:srgbClr val="643402"/>
    <a:srgbClr val="00A1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378" autoAdjust="0"/>
    <p:restoredTop sz="96526" autoAdjust="0"/>
  </p:normalViewPr>
  <p:slideViewPr>
    <p:cSldViewPr snapToGrid="0" snapToObjects="1">
      <p:cViewPr varScale="1">
        <p:scale>
          <a:sx n="99" d="100"/>
          <a:sy n="99" d="100"/>
        </p:scale>
        <p:origin x="68" y="42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520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5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openxmlformats.org/officeDocument/2006/relationships/customXml" Target="../customXml/item4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79711F-28B2-4029-B97A-EC570FD96E5D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8FED0AF-590C-4419-BA13-4C9B825E1F58}">
      <dgm:prSet/>
      <dgm:spPr/>
      <dgm:t>
        <a:bodyPr/>
        <a:lstStyle/>
        <a:p>
          <a:r>
            <a:rPr lang="en-US" b="0" dirty="0"/>
            <a:t>Sustainable Groundwater Management Act (SGMA) requires counties to represent land that is not represented by other agencies </a:t>
          </a:r>
          <a:endParaRPr lang="en-US" dirty="0"/>
        </a:p>
      </dgm:t>
    </dgm:pt>
    <dgm:pt modelId="{CF6ED1FF-BCA7-4DC5-A5BD-D4B762AD3283}" type="parTrans" cxnId="{8C88CB2A-2495-44C8-9D65-BA5FE107E159}">
      <dgm:prSet/>
      <dgm:spPr/>
      <dgm:t>
        <a:bodyPr/>
        <a:lstStyle/>
        <a:p>
          <a:endParaRPr lang="en-US"/>
        </a:p>
      </dgm:t>
    </dgm:pt>
    <dgm:pt modelId="{64EA9BC4-C9D9-434B-BB2A-A324365D2087}" type="sibTrans" cxnId="{8C88CB2A-2495-44C8-9D65-BA5FE107E159}">
      <dgm:prSet/>
      <dgm:spPr/>
      <dgm:t>
        <a:bodyPr/>
        <a:lstStyle/>
        <a:p>
          <a:endParaRPr lang="en-US"/>
        </a:p>
      </dgm:t>
    </dgm:pt>
    <dgm:pt modelId="{F3917649-BA1F-433E-9669-BAC4D32327A0}">
      <dgm:prSet/>
      <dgm:spPr/>
      <dgm:t>
        <a:bodyPr/>
        <a:lstStyle/>
        <a:p>
          <a:r>
            <a:rPr lang="en-US" b="0" dirty="0"/>
            <a:t>Board of Supervisors is the Board of Directors</a:t>
          </a:r>
          <a:endParaRPr lang="en-US" dirty="0"/>
        </a:p>
      </dgm:t>
    </dgm:pt>
    <dgm:pt modelId="{E48D2D66-3221-4D9A-A3E4-5FEEFED7584D}" type="parTrans" cxnId="{29F004A7-9416-4C2E-9B06-BBB0E88B8843}">
      <dgm:prSet/>
      <dgm:spPr/>
      <dgm:t>
        <a:bodyPr/>
        <a:lstStyle/>
        <a:p>
          <a:endParaRPr lang="en-US"/>
        </a:p>
      </dgm:t>
    </dgm:pt>
    <dgm:pt modelId="{5E097610-6FEB-4726-80D5-5CAD56659D97}" type="sibTrans" cxnId="{29F004A7-9416-4C2E-9B06-BBB0E88B8843}">
      <dgm:prSet/>
      <dgm:spPr/>
      <dgm:t>
        <a:bodyPr/>
        <a:lstStyle/>
        <a:p>
          <a:endParaRPr lang="en-US"/>
        </a:p>
      </dgm:t>
    </dgm:pt>
    <dgm:pt modelId="{5C0D595E-5804-4014-A8B0-61C71D20438B}">
      <dgm:prSet/>
      <dgm:spPr/>
      <dgm:t>
        <a:bodyPr/>
        <a:lstStyle/>
        <a:p>
          <a:r>
            <a:rPr lang="en-US" b="0" dirty="0"/>
            <a:t>County Groundwater Sustainability Agency (GSA) is really three separate GSAs</a:t>
          </a:r>
          <a:endParaRPr lang="en-US" dirty="0"/>
        </a:p>
      </dgm:t>
    </dgm:pt>
    <dgm:pt modelId="{86D5E8D2-7C42-4EEF-84FD-9ACC2A2049A5}" type="parTrans" cxnId="{64D2A0F7-1479-4610-A282-424C33FDAB79}">
      <dgm:prSet/>
      <dgm:spPr/>
      <dgm:t>
        <a:bodyPr/>
        <a:lstStyle/>
        <a:p>
          <a:endParaRPr lang="en-US"/>
        </a:p>
      </dgm:t>
    </dgm:pt>
    <dgm:pt modelId="{01C560BA-91DF-4CF2-B18B-4B6CF784B906}" type="sibTrans" cxnId="{64D2A0F7-1479-4610-A282-424C33FDAB79}">
      <dgm:prSet/>
      <dgm:spPr/>
      <dgm:t>
        <a:bodyPr/>
        <a:lstStyle/>
        <a:p>
          <a:endParaRPr lang="en-US"/>
        </a:p>
      </dgm:t>
    </dgm:pt>
    <dgm:pt modelId="{47CFB805-529C-419F-9174-EA6E1C80FE57}">
      <dgm:prSet/>
      <dgm:spPr/>
      <dgm:t>
        <a:bodyPr/>
        <a:lstStyle/>
        <a:p>
          <a:endParaRPr lang="en-US" dirty="0"/>
        </a:p>
      </dgm:t>
    </dgm:pt>
    <dgm:pt modelId="{79D8948E-B5A1-4332-9500-F15C2A6823A3}" type="parTrans" cxnId="{31F89B2C-E331-41B9-AFE9-F815416ABDE3}">
      <dgm:prSet/>
      <dgm:spPr/>
      <dgm:t>
        <a:bodyPr/>
        <a:lstStyle/>
        <a:p>
          <a:endParaRPr lang="en-US"/>
        </a:p>
      </dgm:t>
    </dgm:pt>
    <dgm:pt modelId="{DA641745-B5CC-465C-8B21-79C13E79CE76}" type="sibTrans" cxnId="{31F89B2C-E331-41B9-AFE9-F815416ABDE3}">
      <dgm:prSet/>
      <dgm:spPr/>
      <dgm:t>
        <a:bodyPr/>
        <a:lstStyle/>
        <a:p>
          <a:endParaRPr lang="en-US"/>
        </a:p>
      </dgm:t>
    </dgm:pt>
    <dgm:pt modelId="{5CDC406F-E7D1-4162-9DEF-595212B88459}" type="pres">
      <dgm:prSet presAssocID="{B079711F-28B2-4029-B97A-EC570FD96E5D}" presName="linear" presStyleCnt="0">
        <dgm:presLayoutVars>
          <dgm:animLvl val="lvl"/>
          <dgm:resizeHandles val="exact"/>
        </dgm:presLayoutVars>
      </dgm:prSet>
      <dgm:spPr/>
    </dgm:pt>
    <dgm:pt modelId="{1BDC311F-E48D-4E18-BED1-B903CCD90D39}" type="pres">
      <dgm:prSet presAssocID="{B8FED0AF-590C-4419-BA13-4C9B825E1F58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60CFB1B2-CF0A-4528-97E7-111F39FC58DF}" type="pres">
      <dgm:prSet presAssocID="{64EA9BC4-C9D9-434B-BB2A-A324365D2087}" presName="spacer" presStyleCnt="0"/>
      <dgm:spPr/>
    </dgm:pt>
    <dgm:pt modelId="{AD7D8E13-A978-4A02-869A-13BE05AED5A5}" type="pres">
      <dgm:prSet presAssocID="{F3917649-BA1F-433E-9669-BAC4D32327A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FE2B9C5-90F3-4D2B-96C9-F09ABCCC1CF5}" type="pres">
      <dgm:prSet presAssocID="{5E097610-6FEB-4726-80D5-5CAD56659D97}" presName="spacer" presStyleCnt="0"/>
      <dgm:spPr/>
    </dgm:pt>
    <dgm:pt modelId="{585D7957-DCFF-4648-8807-35A839DA89E8}" type="pres">
      <dgm:prSet presAssocID="{5C0D595E-5804-4014-A8B0-61C71D20438B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08AC59D6-57E8-4E59-AA28-4F80411C07D6}" type="pres">
      <dgm:prSet presAssocID="{5C0D595E-5804-4014-A8B0-61C71D20438B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4DEB651B-8FFD-42C8-A409-C231BEEF2637}" type="presOf" srcId="{B079711F-28B2-4029-B97A-EC570FD96E5D}" destId="{5CDC406F-E7D1-4162-9DEF-595212B88459}" srcOrd="0" destOrd="0" presId="urn:microsoft.com/office/officeart/2005/8/layout/vList2"/>
    <dgm:cxn modelId="{8C88CB2A-2495-44C8-9D65-BA5FE107E159}" srcId="{B079711F-28B2-4029-B97A-EC570FD96E5D}" destId="{B8FED0AF-590C-4419-BA13-4C9B825E1F58}" srcOrd="0" destOrd="0" parTransId="{CF6ED1FF-BCA7-4DC5-A5BD-D4B762AD3283}" sibTransId="{64EA9BC4-C9D9-434B-BB2A-A324365D2087}"/>
    <dgm:cxn modelId="{31F89B2C-E331-41B9-AFE9-F815416ABDE3}" srcId="{5C0D595E-5804-4014-A8B0-61C71D20438B}" destId="{47CFB805-529C-419F-9174-EA6E1C80FE57}" srcOrd="0" destOrd="0" parTransId="{79D8948E-B5A1-4332-9500-F15C2A6823A3}" sibTransId="{DA641745-B5CC-465C-8B21-79C13E79CE76}"/>
    <dgm:cxn modelId="{0547755C-08F0-4F24-B1EF-36CDE26915AF}" type="presOf" srcId="{47CFB805-529C-419F-9174-EA6E1C80FE57}" destId="{08AC59D6-57E8-4E59-AA28-4F80411C07D6}" srcOrd="0" destOrd="0" presId="urn:microsoft.com/office/officeart/2005/8/layout/vList2"/>
    <dgm:cxn modelId="{27C1D68D-38C7-47D5-82B4-C07577BA957C}" type="presOf" srcId="{5C0D595E-5804-4014-A8B0-61C71D20438B}" destId="{585D7957-DCFF-4648-8807-35A839DA89E8}" srcOrd="0" destOrd="0" presId="urn:microsoft.com/office/officeart/2005/8/layout/vList2"/>
    <dgm:cxn modelId="{29F004A7-9416-4C2E-9B06-BBB0E88B8843}" srcId="{B079711F-28B2-4029-B97A-EC570FD96E5D}" destId="{F3917649-BA1F-433E-9669-BAC4D32327A0}" srcOrd="1" destOrd="0" parTransId="{E48D2D66-3221-4D9A-A3E4-5FEEFED7584D}" sibTransId="{5E097610-6FEB-4726-80D5-5CAD56659D97}"/>
    <dgm:cxn modelId="{AECEF4DB-D26A-4163-87EF-ADF141A8595D}" type="presOf" srcId="{B8FED0AF-590C-4419-BA13-4C9B825E1F58}" destId="{1BDC311F-E48D-4E18-BED1-B903CCD90D39}" srcOrd="0" destOrd="0" presId="urn:microsoft.com/office/officeart/2005/8/layout/vList2"/>
    <dgm:cxn modelId="{9F8E2AF2-A2D5-4DA4-A28D-7A44A54A2AFF}" type="presOf" srcId="{F3917649-BA1F-433E-9669-BAC4D32327A0}" destId="{AD7D8E13-A978-4A02-869A-13BE05AED5A5}" srcOrd="0" destOrd="0" presId="urn:microsoft.com/office/officeart/2005/8/layout/vList2"/>
    <dgm:cxn modelId="{64D2A0F7-1479-4610-A282-424C33FDAB79}" srcId="{B079711F-28B2-4029-B97A-EC570FD96E5D}" destId="{5C0D595E-5804-4014-A8B0-61C71D20438B}" srcOrd="2" destOrd="0" parTransId="{86D5E8D2-7C42-4EEF-84FD-9ACC2A2049A5}" sibTransId="{01C560BA-91DF-4CF2-B18B-4B6CF784B906}"/>
    <dgm:cxn modelId="{844DB46E-0F4D-45BC-BEC2-0F7037F13BD8}" type="presParOf" srcId="{5CDC406F-E7D1-4162-9DEF-595212B88459}" destId="{1BDC311F-E48D-4E18-BED1-B903CCD90D39}" srcOrd="0" destOrd="0" presId="urn:microsoft.com/office/officeart/2005/8/layout/vList2"/>
    <dgm:cxn modelId="{275A1EBF-09B5-4C50-A05D-62ED863EA3F4}" type="presParOf" srcId="{5CDC406F-E7D1-4162-9DEF-595212B88459}" destId="{60CFB1B2-CF0A-4528-97E7-111F39FC58DF}" srcOrd="1" destOrd="0" presId="urn:microsoft.com/office/officeart/2005/8/layout/vList2"/>
    <dgm:cxn modelId="{9923E024-2925-4C25-8BF6-D9C868C5715D}" type="presParOf" srcId="{5CDC406F-E7D1-4162-9DEF-595212B88459}" destId="{AD7D8E13-A978-4A02-869A-13BE05AED5A5}" srcOrd="2" destOrd="0" presId="urn:microsoft.com/office/officeart/2005/8/layout/vList2"/>
    <dgm:cxn modelId="{8DE10821-E78A-428B-86D5-F290AE150CBD}" type="presParOf" srcId="{5CDC406F-E7D1-4162-9DEF-595212B88459}" destId="{6FE2B9C5-90F3-4D2B-96C9-F09ABCCC1CF5}" srcOrd="3" destOrd="0" presId="urn:microsoft.com/office/officeart/2005/8/layout/vList2"/>
    <dgm:cxn modelId="{A7B05B89-C4FB-4FB6-9345-419E32BC148D}" type="presParOf" srcId="{5CDC406F-E7D1-4162-9DEF-595212B88459}" destId="{585D7957-DCFF-4648-8807-35A839DA89E8}" srcOrd="4" destOrd="0" presId="urn:microsoft.com/office/officeart/2005/8/layout/vList2"/>
    <dgm:cxn modelId="{03B02233-B33C-4227-AE6C-759A42235E36}" type="presParOf" srcId="{5CDC406F-E7D1-4162-9DEF-595212B88459}" destId="{08AC59D6-57E8-4E59-AA28-4F80411C07D6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55AF37B-5B12-456D-8367-AE66F0C5BCD9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21954A4E-5D1D-4282-871E-B329E2EBF23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dirty="0"/>
            <a:t>A water budget with penalty measured in inches of water (ETAW)</a:t>
          </a:r>
          <a:endParaRPr lang="en-US" dirty="0"/>
        </a:p>
      </dgm:t>
    </dgm:pt>
    <dgm:pt modelId="{C7F0371A-4DF6-43D6-AEDC-3D93BED46BE6}" type="parTrans" cxnId="{71B56463-1608-48A2-8406-7FF4535A8B1D}">
      <dgm:prSet/>
      <dgm:spPr/>
      <dgm:t>
        <a:bodyPr/>
        <a:lstStyle/>
        <a:p>
          <a:endParaRPr lang="en-US"/>
        </a:p>
      </dgm:t>
    </dgm:pt>
    <dgm:pt modelId="{008523EB-89C4-49CF-A5C7-D642551B4E45}" type="sibTrans" cxnId="{71B56463-1608-48A2-8406-7FF4535A8B1D}">
      <dgm:prSet/>
      <dgm:spPr/>
      <dgm:t>
        <a:bodyPr/>
        <a:lstStyle/>
        <a:p>
          <a:endParaRPr lang="en-US"/>
        </a:p>
      </dgm:t>
    </dgm:pt>
    <dgm:pt modelId="{ADA5322E-93C5-4371-93CD-6D6336C8960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Sustainable Yield – “safe yield”</a:t>
          </a:r>
        </a:p>
      </dgm:t>
    </dgm:pt>
    <dgm:pt modelId="{123E109F-44F6-492B-91BD-69DA26776461}" type="parTrans" cxnId="{C4AB942B-6AF1-4503-8AEF-AF27E355BEC6}">
      <dgm:prSet/>
      <dgm:spPr/>
      <dgm:t>
        <a:bodyPr/>
        <a:lstStyle/>
        <a:p>
          <a:endParaRPr lang="en-US"/>
        </a:p>
      </dgm:t>
    </dgm:pt>
    <dgm:pt modelId="{065D987F-B53C-4512-89B7-08CC7C34436B}" type="sibTrans" cxnId="{C4AB942B-6AF1-4503-8AEF-AF27E355BEC6}">
      <dgm:prSet/>
      <dgm:spPr/>
      <dgm:t>
        <a:bodyPr/>
        <a:lstStyle/>
        <a:p>
          <a:endParaRPr lang="en-US"/>
        </a:p>
      </dgm:t>
    </dgm:pt>
    <dgm:pt modelId="{D0EA0BA4-CCDD-4028-A06C-24E2A47F766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dirty="0"/>
            <a:t>Transitional Water – “overdraft”</a:t>
          </a:r>
          <a:endParaRPr lang="en-US" dirty="0"/>
        </a:p>
      </dgm:t>
    </dgm:pt>
    <dgm:pt modelId="{2736E15F-AAE3-4580-B21A-146401073634}" type="parTrans" cxnId="{4B9B3523-71AC-4406-A8A1-FEDB8D59B274}">
      <dgm:prSet/>
      <dgm:spPr/>
      <dgm:t>
        <a:bodyPr/>
        <a:lstStyle/>
        <a:p>
          <a:endParaRPr lang="en-US"/>
        </a:p>
      </dgm:t>
    </dgm:pt>
    <dgm:pt modelId="{EE4FEAB2-F539-43E3-A2B9-DF0EEEA42CA7}" type="sibTrans" cxnId="{4B9B3523-71AC-4406-A8A1-FEDB8D59B274}">
      <dgm:prSet/>
      <dgm:spPr/>
      <dgm:t>
        <a:bodyPr/>
        <a:lstStyle/>
        <a:p>
          <a:endParaRPr lang="en-US"/>
        </a:p>
      </dgm:t>
    </dgm:pt>
    <dgm:pt modelId="{0600BB9C-CE93-41A0-B710-BA9C7354E9E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dirty="0"/>
            <a:t>Can be shared within farms in a farm unit zone</a:t>
          </a:r>
          <a:endParaRPr lang="en-US" dirty="0"/>
        </a:p>
      </dgm:t>
    </dgm:pt>
    <dgm:pt modelId="{4DF07D85-F11B-4BBC-88D6-A5AF6366426D}" type="parTrans" cxnId="{92E1639A-49CC-42AC-B1AD-073E004A2D82}">
      <dgm:prSet/>
      <dgm:spPr/>
      <dgm:t>
        <a:bodyPr/>
        <a:lstStyle/>
        <a:p>
          <a:endParaRPr lang="en-US"/>
        </a:p>
      </dgm:t>
    </dgm:pt>
    <dgm:pt modelId="{ED674CFA-8312-450B-8A64-F8CA63098F52}" type="sibTrans" cxnId="{92E1639A-49CC-42AC-B1AD-073E004A2D82}">
      <dgm:prSet/>
      <dgm:spPr/>
      <dgm:t>
        <a:bodyPr/>
        <a:lstStyle/>
        <a:p>
          <a:endParaRPr lang="en-US"/>
        </a:p>
      </dgm:t>
    </dgm:pt>
    <dgm:pt modelId="{D1BE88D3-D74F-45C2-BB12-060FC230385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dirty="0"/>
            <a:t>Decreases over time as a step function</a:t>
          </a:r>
          <a:endParaRPr lang="en-US" dirty="0"/>
        </a:p>
      </dgm:t>
    </dgm:pt>
    <dgm:pt modelId="{7D7401D8-E20C-4300-B335-861F506E55F5}" type="parTrans" cxnId="{57DD2D36-63F8-4C87-822E-F2B5F74F22EC}">
      <dgm:prSet/>
      <dgm:spPr/>
      <dgm:t>
        <a:bodyPr/>
        <a:lstStyle/>
        <a:p>
          <a:endParaRPr lang="en-US"/>
        </a:p>
      </dgm:t>
    </dgm:pt>
    <dgm:pt modelId="{8D18063C-B32B-47B8-876F-3CD3758DBA96}" type="sibTrans" cxnId="{57DD2D36-63F8-4C87-822E-F2B5F74F22EC}">
      <dgm:prSet/>
      <dgm:spPr/>
      <dgm:t>
        <a:bodyPr/>
        <a:lstStyle/>
        <a:p>
          <a:endParaRPr lang="en-US"/>
        </a:p>
      </dgm:t>
    </dgm:pt>
    <dgm:pt modelId="{453B04C8-21F0-4DCA-B69F-9B1E566D882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dirty="0"/>
            <a:t>Developed by an Advisory Committee of farmers of all sorts and residents</a:t>
          </a:r>
          <a:endParaRPr lang="en-US" dirty="0"/>
        </a:p>
      </dgm:t>
    </dgm:pt>
    <dgm:pt modelId="{3DCD9A00-FD1F-41A4-A472-84535715E74F}" type="parTrans" cxnId="{C71046B7-AB06-4B02-89EA-0660A1E7C7D2}">
      <dgm:prSet/>
      <dgm:spPr/>
      <dgm:t>
        <a:bodyPr/>
        <a:lstStyle/>
        <a:p>
          <a:endParaRPr lang="en-US"/>
        </a:p>
      </dgm:t>
    </dgm:pt>
    <dgm:pt modelId="{FCD1E06C-94A4-4BFA-9443-060818404DBD}" type="sibTrans" cxnId="{C71046B7-AB06-4B02-89EA-0660A1E7C7D2}">
      <dgm:prSet/>
      <dgm:spPr/>
      <dgm:t>
        <a:bodyPr/>
        <a:lstStyle/>
        <a:p>
          <a:endParaRPr lang="en-US"/>
        </a:p>
      </dgm:t>
    </dgm:pt>
    <dgm:pt modelId="{0906FA3D-F283-4320-8FB4-1FAFD751E24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/>
            <a:t>Won an award from the California State Association of Counties</a:t>
          </a:r>
          <a:endParaRPr lang="en-US"/>
        </a:p>
      </dgm:t>
    </dgm:pt>
    <dgm:pt modelId="{F5DA5DCB-CA46-49DF-A1C0-C4F87992545B}" type="parTrans" cxnId="{53866E21-D49A-4CB7-A1B0-33BEF1A0EF0F}">
      <dgm:prSet/>
      <dgm:spPr/>
      <dgm:t>
        <a:bodyPr/>
        <a:lstStyle/>
        <a:p>
          <a:endParaRPr lang="en-US"/>
        </a:p>
      </dgm:t>
    </dgm:pt>
    <dgm:pt modelId="{A18EF50C-A57F-4229-92A2-B9908EAF2C2A}" type="sibTrans" cxnId="{53866E21-D49A-4CB7-A1B0-33BEF1A0EF0F}">
      <dgm:prSet/>
      <dgm:spPr/>
      <dgm:t>
        <a:bodyPr/>
        <a:lstStyle/>
        <a:p>
          <a:endParaRPr lang="en-US"/>
        </a:p>
      </dgm:t>
    </dgm:pt>
    <dgm:pt modelId="{E7A4F7CB-CDB5-44F4-BE61-4371D50E3685}" type="pres">
      <dgm:prSet presAssocID="{855AF37B-5B12-456D-8367-AE66F0C5BCD9}" presName="root" presStyleCnt="0">
        <dgm:presLayoutVars>
          <dgm:dir/>
          <dgm:resizeHandles val="exact"/>
        </dgm:presLayoutVars>
      </dgm:prSet>
      <dgm:spPr/>
    </dgm:pt>
    <dgm:pt modelId="{B6E250FE-E490-4483-917F-14E8998EBBB8}" type="pres">
      <dgm:prSet presAssocID="{21954A4E-5D1D-4282-871E-B329E2EBF235}" presName="compNode" presStyleCnt="0"/>
      <dgm:spPr/>
    </dgm:pt>
    <dgm:pt modelId="{B8D6D5B0-5772-451C-927E-806B7B2E6ACE}" type="pres">
      <dgm:prSet presAssocID="{21954A4E-5D1D-4282-871E-B329E2EBF235}" presName="bgRect" presStyleLbl="bgShp" presStyleIdx="0" presStyleCnt="5" custLinFactY="146" custLinFactNeighborX="453" custLinFactNeighborY="100000"/>
      <dgm:spPr/>
    </dgm:pt>
    <dgm:pt modelId="{E7D5F238-AA15-471B-B813-5377B76E90EB}" type="pres">
      <dgm:prSet presAssocID="{21954A4E-5D1D-4282-871E-B329E2EBF235}" presName="iconRect" presStyleLbl="node1" presStyleIdx="0" presStyleCnt="5" custLinFactY="96421" custLinFactNeighborX="-18639" custLinFactNeighborY="10000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ter"/>
        </a:ext>
      </dgm:extLst>
    </dgm:pt>
    <dgm:pt modelId="{76A6BC31-4687-4242-9C22-0AB6DF64ACBD}" type="pres">
      <dgm:prSet presAssocID="{21954A4E-5D1D-4282-871E-B329E2EBF235}" presName="spaceRect" presStyleCnt="0"/>
      <dgm:spPr/>
    </dgm:pt>
    <dgm:pt modelId="{E5563728-83C8-4C82-9FA8-724A0E4F80A9}" type="pres">
      <dgm:prSet presAssocID="{21954A4E-5D1D-4282-871E-B329E2EBF235}" presName="parTx" presStyleLbl="revTx" presStyleIdx="0" presStyleCnt="6" custScaleX="108627" custLinFactNeighborX="-2191" custLinFactNeighborY="96992">
        <dgm:presLayoutVars>
          <dgm:chMax val="0"/>
          <dgm:chPref val="0"/>
        </dgm:presLayoutVars>
      </dgm:prSet>
      <dgm:spPr/>
    </dgm:pt>
    <dgm:pt modelId="{44B2A287-8824-46B4-89EF-3F604A844E29}" type="pres">
      <dgm:prSet presAssocID="{21954A4E-5D1D-4282-871E-B329E2EBF235}" presName="desTx" presStyleLbl="revTx" presStyleIdx="1" presStyleCnt="6" custLinFactNeighborX="-2362" custLinFactNeighborY="99357">
        <dgm:presLayoutVars/>
      </dgm:prSet>
      <dgm:spPr/>
    </dgm:pt>
    <dgm:pt modelId="{2E074019-FA2A-42B6-84F0-48F91D28D93B}" type="pres">
      <dgm:prSet presAssocID="{008523EB-89C4-49CF-A5C7-D642551B4E45}" presName="sibTrans" presStyleCnt="0"/>
      <dgm:spPr/>
    </dgm:pt>
    <dgm:pt modelId="{2BECF1E0-0A7B-41D9-88BA-5A0F1ADD9417}" type="pres">
      <dgm:prSet presAssocID="{0600BB9C-CE93-41A0-B710-BA9C7354E9ED}" presName="compNode" presStyleCnt="0"/>
      <dgm:spPr/>
    </dgm:pt>
    <dgm:pt modelId="{D49509DA-33B1-4617-B137-3FA82FA635EF}" type="pres">
      <dgm:prSet presAssocID="{0600BB9C-CE93-41A0-B710-BA9C7354E9ED}" presName="bgRect" presStyleLbl="bgShp" presStyleIdx="1" presStyleCnt="5" custLinFactNeighborX="453" custLinFactNeighborY="76489"/>
      <dgm:spPr/>
    </dgm:pt>
    <dgm:pt modelId="{19C614BD-5744-4CB6-8036-B18E44459280}" type="pres">
      <dgm:prSet presAssocID="{0600BB9C-CE93-41A0-B710-BA9C7354E9ED}" presName="iconRect" presStyleLbl="node1" presStyleIdx="1" presStyleCnt="5" custLinFactY="50168" custLinFactNeighborX="5735" custLinFactNeighborY="10000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ilo"/>
        </a:ext>
      </dgm:extLst>
    </dgm:pt>
    <dgm:pt modelId="{563FE2CA-7DE9-41ED-A713-E6399D0C7C61}" type="pres">
      <dgm:prSet presAssocID="{0600BB9C-CE93-41A0-B710-BA9C7354E9ED}" presName="spaceRect" presStyleCnt="0"/>
      <dgm:spPr/>
    </dgm:pt>
    <dgm:pt modelId="{17768450-4C47-4363-A659-6A59C999EF34}" type="pres">
      <dgm:prSet presAssocID="{0600BB9C-CE93-41A0-B710-BA9C7354E9ED}" presName="parTx" presStyleLbl="revTx" presStyleIdx="2" presStyleCnt="6" custLinFactNeighborX="-1903" custLinFactNeighborY="82592">
        <dgm:presLayoutVars>
          <dgm:chMax val="0"/>
          <dgm:chPref val="0"/>
        </dgm:presLayoutVars>
      </dgm:prSet>
      <dgm:spPr/>
    </dgm:pt>
    <dgm:pt modelId="{5AF01DCC-5C37-422D-80C6-341DB2D45C66}" type="pres">
      <dgm:prSet presAssocID="{ED674CFA-8312-450B-8A64-F8CA63098F52}" presName="sibTrans" presStyleCnt="0"/>
      <dgm:spPr/>
    </dgm:pt>
    <dgm:pt modelId="{3EA5D6B2-7E6C-438C-8A64-B956485F9B4E}" type="pres">
      <dgm:prSet presAssocID="{D1BE88D3-D74F-45C2-BB12-060FC2303851}" presName="compNode" presStyleCnt="0"/>
      <dgm:spPr/>
    </dgm:pt>
    <dgm:pt modelId="{5CAC79AB-6302-4EB8-B46F-9B6CF604F1E7}" type="pres">
      <dgm:prSet presAssocID="{D1BE88D3-D74F-45C2-BB12-060FC2303851}" presName="bgRect" presStyleLbl="bgShp" presStyleIdx="2" presStyleCnt="5" custLinFactNeighborX="-340" custLinFactNeighborY="52833"/>
      <dgm:spPr/>
    </dgm:pt>
    <dgm:pt modelId="{A033F845-9AB4-4C4A-9040-C2D89137C875}" type="pres">
      <dgm:prSet presAssocID="{D1BE88D3-D74F-45C2-BB12-060FC2303851}" presName="iconRect" presStyleLbl="node1" presStyleIdx="2" presStyleCnt="5" custLinFactNeighborX="2867" custLinFactNeighborY="93192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A40C1CC2-5F14-40C2-AE6A-AE825FB7CAA0}" type="pres">
      <dgm:prSet presAssocID="{D1BE88D3-D74F-45C2-BB12-060FC2303851}" presName="spaceRect" presStyleCnt="0"/>
      <dgm:spPr/>
    </dgm:pt>
    <dgm:pt modelId="{2D57D37F-26EC-4A78-B877-282A234F7395}" type="pres">
      <dgm:prSet presAssocID="{D1BE88D3-D74F-45C2-BB12-060FC2303851}" presName="parTx" presStyleLbl="revTx" presStyleIdx="3" presStyleCnt="6" custLinFactNeighborX="-408" custLinFactNeighborY="44159">
        <dgm:presLayoutVars>
          <dgm:chMax val="0"/>
          <dgm:chPref val="0"/>
        </dgm:presLayoutVars>
      </dgm:prSet>
      <dgm:spPr/>
    </dgm:pt>
    <dgm:pt modelId="{F947E55E-4AAA-4F7D-ABA6-778310EA8809}" type="pres">
      <dgm:prSet presAssocID="{8D18063C-B32B-47B8-876F-3CD3758DBA96}" presName="sibTrans" presStyleCnt="0"/>
      <dgm:spPr/>
    </dgm:pt>
    <dgm:pt modelId="{F54CCC2C-6EE1-4F66-8B0A-BDBA39EA4C20}" type="pres">
      <dgm:prSet presAssocID="{453B04C8-21F0-4DCA-B69F-9B1E566D8822}" presName="compNode" presStyleCnt="0"/>
      <dgm:spPr/>
    </dgm:pt>
    <dgm:pt modelId="{DDE5FCE7-E64F-40C1-BE88-703D036D1ECB}" type="pres">
      <dgm:prSet presAssocID="{453B04C8-21F0-4DCA-B69F-9B1E566D8822}" presName="bgRect" presStyleLbl="bgShp" presStyleIdx="3" presStyleCnt="5" custScaleY="148492" custLinFactNeighborX="-567" custLinFactNeighborY="24295"/>
      <dgm:spPr/>
    </dgm:pt>
    <dgm:pt modelId="{DCD76C43-0F63-4B8E-B39F-76A0A852DBFB}" type="pres">
      <dgm:prSet presAssocID="{453B04C8-21F0-4DCA-B69F-9B1E566D8822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lant"/>
        </a:ext>
      </dgm:extLst>
    </dgm:pt>
    <dgm:pt modelId="{B720FAA4-3673-4A31-90EA-9604418A8593}" type="pres">
      <dgm:prSet presAssocID="{453B04C8-21F0-4DCA-B69F-9B1E566D8822}" presName="spaceRect" presStyleCnt="0"/>
      <dgm:spPr/>
    </dgm:pt>
    <dgm:pt modelId="{04BBA493-DD7A-4941-ADBB-54A4F63EBCCA}" type="pres">
      <dgm:prSet presAssocID="{453B04C8-21F0-4DCA-B69F-9B1E566D8822}" presName="parTx" presStyleLbl="revTx" presStyleIdx="4" presStyleCnt="6">
        <dgm:presLayoutVars>
          <dgm:chMax val="0"/>
          <dgm:chPref val="0"/>
        </dgm:presLayoutVars>
      </dgm:prSet>
      <dgm:spPr/>
    </dgm:pt>
    <dgm:pt modelId="{C691CC52-23D3-4484-B048-84E5C389DB8D}" type="pres">
      <dgm:prSet presAssocID="{FCD1E06C-94A4-4BFA-9443-060818404DBD}" presName="sibTrans" presStyleCnt="0"/>
      <dgm:spPr/>
    </dgm:pt>
    <dgm:pt modelId="{F6C2A127-EC9A-4952-8854-FA4C6863A0AD}" type="pres">
      <dgm:prSet presAssocID="{0906FA3D-F283-4320-8FB4-1FAFD751E24F}" presName="compNode" presStyleCnt="0"/>
      <dgm:spPr/>
    </dgm:pt>
    <dgm:pt modelId="{FA8ECAE6-F5E7-4A99-9DB4-984AEB609371}" type="pres">
      <dgm:prSet presAssocID="{0906FA3D-F283-4320-8FB4-1FAFD751E24F}" presName="bgRect" presStyleLbl="bgShp" presStyleIdx="4" presStyleCnt="5"/>
      <dgm:spPr/>
    </dgm:pt>
    <dgm:pt modelId="{E5E1BFD8-2C85-4010-BFCB-5CEB5953C57B}" type="pres">
      <dgm:prSet presAssocID="{0906FA3D-F283-4320-8FB4-1FAFD751E24F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ibbon"/>
        </a:ext>
      </dgm:extLst>
    </dgm:pt>
    <dgm:pt modelId="{F5A518B1-78C3-421E-A53F-E3BF8EE83406}" type="pres">
      <dgm:prSet presAssocID="{0906FA3D-F283-4320-8FB4-1FAFD751E24F}" presName="spaceRect" presStyleCnt="0"/>
      <dgm:spPr/>
    </dgm:pt>
    <dgm:pt modelId="{06EC396D-219D-441B-8804-B6FA8E6B8765}" type="pres">
      <dgm:prSet presAssocID="{0906FA3D-F283-4320-8FB4-1FAFD751E24F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34767D15-B50C-4856-893F-455D6B340545}" type="presOf" srcId="{D1BE88D3-D74F-45C2-BB12-060FC2303851}" destId="{2D57D37F-26EC-4A78-B877-282A234F7395}" srcOrd="0" destOrd="0" presId="urn:microsoft.com/office/officeart/2018/2/layout/IconVerticalSolidList"/>
    <dgm:cxn modelId="{53866E21-D49A-4CB7-A1B0-33BEF1A0EF0F}" srcId="{855AF37B-5B12-456D-8367-AE66F0C5BCD9}" destId="{0906FA3D-F283-4320-8FB4-1FAFD751E24F}" srcOrd="4" destOrd="0" parTransId="{F5DA5DCB-CA46-49DF-A1C0-C4F87992545B}" sibTransId="{A18EF50C-A57F-4229-92A2-B9908EAF2C2A}"/>
    <dgm:cxn modelId="{4B9B3523-71AC-4406-A8A1-FEDB8D59B274}" srcId="{21954A4E-5D1D-4282-871E-B329E2EBF235}" destId="{D0EA0BA4-CCDD-4028-A06C-24E2A47F7668}" srcOrd="1" destOrd="0" parTransId="{2736E15F-AAE3-4580-B21A-146401073634}" sibTransId="{EE4FEAB2-F539-43E3-A2B9-DF0EEEA42CA7}"/>
    <dgm:cxn modelId="{B0565028-FBF8-40EF-8494-D6AEB4DEB2CE}" type="presOf" srcId="{453B04C8-21F0-4DCA-B69F-9B1E566D8822}" destId="{04BBA493-DD7A-4941-ADBB-54A4F63EBCCA}" srcOrd="0" destOrd="0" presId="urn:microsoft.com/office/officeart/2018/2/layout/IconVerticalSolidList"/>
    <dgm:cxn modelId="{9781FB28-C184-4831-96E7-6780B91C0F65}" type="presOf" srcId="{ADA5322E-93C5-4371-93CD-6D6336C8960B}" destId="{44B2A287-8824-46B4-89EF-3F604A844E29}" srcOrd="0" destOrd="0" presId="urn:microsoft.com/office/officeart/2018/2/layout/IconVerticalSolidList"/>
    <dgm:cxn modelId="{C4AB942B-6AF1-4503-8AEF-AF27E355BEC6}" srcId="{21954A4E-5D1D-4282-871E-B329E2EBF235}" destId="{ADA5322E-93C5-4371-93CD-6D6336C8960B}" srcOrd="0" destOrd="0" parTransId="{123E109F-44F6-492B-91BD-69DA26776461}" sibTransId="{065D987F-B53C-4512-89B7-08CC7C34436B}"/>
    <dgm:cxn modelId="{4658A530-E949-44FC-8111-390FC691FDCC}" type="presOf" srcId="{0600BB9C-CE93-41A0-B710-BA9C7354E9ED}" destId="{17768450-4C47-4363-A659-6A59C999EF34}" srcOrd="0" destOrd="0" presId="urn:microsoft.com/office/officeart/2018/2/layout/IconVerticalSolidList"/>
    <dgm:cxn modelId="{57DD2D36-63F8-4C87-822E-F2B5F74F22EC}" srcId="{855AF37B-5B12-456D-8367-AE66F0C5BCD9}" destId="{D1BE88D3-D74F-45C2-BB12-060FC2303851}" srcOrd="2" destOrd="0" parTransId="{7D7401D8-E20C-4300-B335-861F506E55F5}" sibTransId="{8D18063C-B32B-47B8-876F-3CD3758DBA96}"/>
    <dgm:cxn modelId="{71B56463-1608-48A2-8406-7FF4535A8B1D}" srcId="{855AF37B-5B12-456D-8367-AE66F0C5BCD9}" destId="{21954A4E-5D1D-4282-871E-B329E2EBF235}" srcOrd="0" destOrd="0" parTransId="{C7F0371A-4DF6-43D6-AEDC-3D93BED46BE6}" sibTransId="{008523EB-89C4-49CF-A5C7-D642551B4E45}"/>
    <dgm:cxn modelId="{8C3EE16A-B7BF-4A5D-B5CA-F752D9B6B35C}" type="presOf" srcId="{D0EA0BA4-CCDD-4028-A06C-24E2A47F7668}" destId="{44B2A287-8824-46B4-89EF-3F604A844E29}" srcOrd="0" destOrd="1" presId="urn:microsoft.com/office/officeart/2018/2/layout/IconVerticalSolidList"/>
    <dgm:cxn modelId="{C2CB3F79-5E06-466E-BC03-FE708F33FA93}" type="presOf" srcId="{21954A4E-5D1D-4282-871E-B329E2EBF235}" destId="{E5563728-83C8-4C82-9FA8-724A0E4F80A9}" srcOrd="0" destOrd="0" presId="urn:microsoft.com/office/officeart/2018/2/layout/IconVerticalSolidList"/>
    <dgm:cxn modelId="{92E1639A-49CC-42AC-B1AD-073E004A2D82}" srcId="{855AF37B-5B12-456D-8367-AE66F0C5BCD9}" destId="{0600BB9C-CE93-41A0-B710-BA9C7354E9ED}" srcOrd="1" destOrd="0" parTransId="{4DF07D85-F11B-4BBC-88D6-A5AF6366426D}" sibTransId="{ED674CFA-8312-450B-8A64-F8CA63098F52}"/>
    <dgm:cxn modelId="{813A02B2-86A2-4118-A1EF-FCB5CFE01D8E}" type="presOf" srcId="{855AF37B-5B12-456D-8367-AE66F0C5BCD9}" destId="{E7A4F7CB-CDB5-44F4-BE61-4371D50E3685}" srcOrd="0" destOrd="0" presId="urn:microsoft.com/office/officeart/2018/2/layout/IconVerticalSolidList"/>
    <dgm:cxn modelId="{C71046B7-AB06-4B02-89EA-0660A1E7C7D2}" srcId="{855AF37B-5B12-456D-8367-AE66F0C5BCD9}" destId="{453B04C8-21F0-4DCA-B69F-9B1E566D8822}" srcOrd="3" destOrd="0" parTransId="{3DCD9A00-FD1F-41A4-A472-84535715E74F}" sibTransId="{FCD1E06C-94A4-4BFA-9443-060818404DBD}"/>
    <dgm:cxn modelId="{EB99DDC2-D579-4195-9CFB-AE2714126F1C}" type="presOf" srcId="{0906FA3D-F283-4320-8FB4-1FAFD751E24F}" destId="{06EC396D-219D-441B-8804-B6FA8E6B8765}" srcOrd="0" destOrd="0" presId="urn:microsoft.com/office/officeart/2018/2/layout/IconVerticalSolidList"/>
    <dgm:cxn modelId="{F86A6DC8-1396-4E38-8F41-3F4775407CCE}" type="presParOf" srcId="{E7A4F7CB-CDB5-44F4-BE61-4371D50E3685}" destId="{B6E250FE-E490-4483-917F-14E8998EBBB8}" srcOrd="0" destOrd="0" presId="urn:microsoft.com/office/officeart/2018/2/layout/IconVerticalSolidList"/>
    <dgm:cxn modelId="{4BFA563E-2AA1-47FA-9675-792AD19D9DC2}" type="presParOf" srcId="{B6E250FE-E490-4483-917F-14E8998EBBB8}" destId="{B8D6D5B0-5772-451C-927E-806B7B2E6ACE}" srcOrd="0" destOrd="0" presId="urn:microsoft.com/office/officeart/2018/2/layout/IconVerticalSolidList"/>
    <dgm:cxn modelId="{69DB7E00-8713-43CF-895D-2FCA8FE52953}" type="presParOf" srcId="{B6E250FE-E490-4483-917F-14E8998EBBB8}" destId="{E7D5F238-AA15-471B-B813-5377B76E90EB}" srcOrd="1" destOrd="0" presId="urn:microsoft.com/office/officeart/2018/2/layout/IconVerticalSolidList"/>
    <dgm:cxn modelId="{37A13F2F-25E4-4D84-A63A-0E2448CCFCB3}" type="presParOf" srcId="{B6E250FE-E490-4483-917F-14E8998EBBB8}" destId="{76A6BC31-4687-4242-9C22-0AB6DF64ACBD}" srcOrd="2" destOrd="0" presId="urn:microsoft.com/office/officeart/2018/2/layout/IconVerticalSolidList"/>
    <dgm:cxn modelId="{8E6DD08A-5394-4CBB-A93C-C18796EF50A7}" type="presParOf" srcId="{B6E250FE-E490-4483-917F-14E8998EBBB8}" destId="{E5563728-83C8-4C82-9FA8-724A0E4F80A9}" srcOrd="3" destOrd="0" presId="urn:microsoft.com/office/officeart/2018/2/layout/IconVerticalSolidList"/>
    <dgm:cxn modelId="{874B8E42-7ED6-459C-84CB-91993A426F38}" type="presParOf" srcId="{B6E250FE-E490-4483-917F-14E8998EBBB8}" destId="{44B2A287-8824-46B4-89EF-3F604A844E29}" srcOrd="4" destOrd="0" presId="urn:microsoft.com/office/officeart/2018/2/layout/IconVerticalSolidList"/>
    <dgm:cxn modelId="{3F5059B5-99B5-4E70-9EA8-EADE3D102195}" type="presParOf" srcId="{E7A4F7CB-CDB5-44F4-BE61-4371D50E3685}" destId="{2E074019-FA2A-42B6-84F0-48F91D28D93B}" srcOrd="1" destOrd="0" presId="urn:microsoft.com/office/officeart/2018/2/layout/IconVerticalSolidList"/>
    <dgm:cxn modelId="{D374B0A8-954A-4057-B407-BA0E4BF09217}" type="presParOf" srcId="{E7A4F7CB-CDB5-44F4-BE61-4371D50E3685}" destId="{2BECF1E0-0A7B-41D9-88BA-5A0F1ADD9417}" srcOrd="2" destOrd="0" presId="urn:microsoft.com/office/officeart/2018/2/layout/IconVerticalSolidList"/>
    <dgm:cxn modelId="{28DFC38F-7DC7-49C3-A303-12975AF3AE39}" type="presParOf" srcId="{2BECF1E0-0A7B-41D9-88BA-5A0F1ADD9417}" destId="{D49509DA-33B1-4617-B137-3FA82FA635EF}" srcOrd="0" destOrd="0" presId="urn:microsoft.com/office/officeart/2018/2/layout/IconVerticalSolidList"/>
    <dgm:cxn modelId="{4CAD475D-DA0D-4FDF-A6F2-4D4AC735B49F}" type="presParOf" srcId="{2BECF1E0-0A7B-41D9-88BA-5A0F1ADD9417}" destId="{19C614BD-5744-4CB6-8036-B18E44459280}" srcOrd="1" destOrd="0" presId="urn:microsoft.com/office/officeart/2018/2/layout/IconVerticalSolidList"/>
    <dgm:cxn modelId="{84236B9B-A800-4404-917F-71065C8D9CA3}" type="presParOf" srcId="{2BECF1E0-0A7B-41D9-88BA-5A0F1ADD9417}" destId="{563FE2CA-7DE9-41ED-A713-E6399D0C7C61}" srcOrd="2" destOrd="0" presId="urn:microsoft.com/office/officeart/2018/2/layout/IconVerticalSolidList"/>
    <dgm:cxn modelId="{47BA65D4-C17E-4DD0-947D-654568F1F780}" type="presParOf" srcId="{2BECF1E0-0A7B-41D9-88BA-5A0F1ADD9417}" destId="{17768450-4C47-4363-A659-6A59C999EF34}" srcOrd="3" destOrd="0" presId="urn:microsoft.com/office/officeart/2018/2/layout/IconVerticalSolidList"/>
    <dgm:cxn modelId="{3D1E088D-5B64-4B0B-9F49-29AD0CE48159}" type="presParOf" srcId="{E7A4F7CB-CDB5-44F4-BE61-4371D50E3685}" destId="{5AF01DCC-5C37-422D-80C6-341DB2D45C66}" srcOrd="3" destOrd="0" presId="urn:microsoft.com/office/officeart/2018/2/layout/IconVerticalSolidList"/>
    <dgm:cxn modelId="{42819866-BFC0-4574-9600-F9A416F0CA67}" type="presParOf" srcId="{E7A4F7CB-CDB5-44F4-BE61-4371D50E3685}" destId="{3EA5D6B2-7E6C-438C-8A64-B956485F9B4E}" srcOrd="4" destOrd="0" presId="urn:microsoft.com/office/officeart/2018/2/layout/IconVerticalSolidList"/>
    <dgm:cxn modelId="{64703CCA-33D1-4428-B6DF-A4BD7217FF20}" type="presParOf" srcId="{3EA5D6B2-7E6C-438C-8A64-B956485F9B4E}" destId="{5CAC79AB-6302-4EB8-B46F-9B6CF604F1E7}" srcOrd="0" destOrd="0" presId="urn:microsoft.com/office/officeart/2018/2/layout/IconVerticalSolidList"/>
    <dgm:cxn modelId="{ECB43FF7-CE79-4E15-ADCC-B7690440888A}" type="presParOf" srcId="{3EA5D6B2-7E6C-438C-8A64-B956485F9B4E}" destId="{A033F845-9AB4-4C4A-9040-C2D89137C875}" srcOrd="1" destOrd="0" presId="urn:microsoft.com/office/officeart/2018/2/layout/IconVerticalSolidList"/>
    <dgm:cxn modelId="{6CE12B75-BFEC-4DDB-AE81-DA1D007C4512}" type="presParOf" srcId="{3EA5D6B2-7E6C-438C-8A64-B956485F9B4E}" destId="{A40C1CC2-5F14-40C2-AE6A-AE825FB7CAA0}" srcOrd="2" destOrd="0" presId="urn:microsoft.com/office/officeart/2018/2/layout/IconVerticalSolidList"/>
    <dgm:cxn modelId="{5BF8D543-B9AE-4522-ADFC-EF9FC8C70C49}" type="presParOf" srcId="{3EA5D6B2-7E6C-438C-8A64-B956485F9B4E}" destId="{2D57D37F-26EC-4A78-B877-282A234F7395}" srcOrd="3" destOrd="0" presId="urn:microsoft.com/office/officeart/2018/2/layout/IconVerticalSolidList"/>
    <dgm:cxn modelId="{5F87D99F-EE0D-426B-AFD0-1771389E9E90}" type="presParOf" srcId="{E7A4F7CB-CDB5-44F4-BE61-4371D50E3685}" destId="{F947E55E-4AAA-4F7D-ABA6-778310EA8809}" srcOrd="5" destOrd="0" presId="urn:microsoft.com/office/officeart/2018/2/layout/IconVerticalSolidList"/>
    <dgm:cxn modelId="{71339EC0-2828-41F5-959F-ED49C3F99ACD}" type="presParOf" srcId="{E7A4F7CB-CDB5-44F4-BE61-4371D50E3685}" destId="{F54CCC2C-6EE1-4F66-8B0A-BDBA39EA4C20}" srcOrd="6" destOrd="0" presId="urn:microsoft.com/office/officeart/2018/2/layout/IconVerticalSolidList"/>
    <dgm:cxn modelId="{EFEB1F61-66B1-45D0-BBF1-5973CD7C2227}" type="presParOf" srcId="{F54CCC2C-6EE1-4F66-8B0A-BDBA39EA4C20}" destId="{DDE5FCE7-E64F-40C1-BE88-703D036D1ECB}" srcOrd="0" destOrd="0" presId="urn:microsoft.com/office/officeart/2018/2/layout/IconVerticalSolidList"/>
    <dgm:cxn modelId="{E36287D7-195F-43B0-8B95-FF630EA20B78}" type="presParOf" srcId="{F54CCC2C-6EE1-4F66-8B0A-BDBA39EA4C20}" destId="{DCD76C43-0F63-4B8E-B39F-76A0A852DBFB}" srcOrd="1" destOrd="0" presId="urn:microsoft.com/office/officeart/2018/2/layout/IconVerticalSolidList"/>
    <dgm:cxn modelId="{C2C895CE-7393-4B57-92F8-8F4779F8AD80}" type="presParOf" srcId="{F54CCC2C-6EE1-4F66-8B0A-BDBA39EA4C20}" destId="{B720FAA4-3673-4A31-90EA-9604418A8593}" srcOrd="2" destOrd="0" presId="urn:microsoft.com/office/officeart/2018/2/layout/IconVerticalSolidList"/>
    <dgm:cxn modelId="{33C4B548-BF35-4C2B-B278-25345160BD1B}" type="presParOf" srcId="{F54CCC2C-6EE1-4F66-8B0A-BDBA39EA4C20}" destId="{04BBA493-DD7A-4941-ADBB-54A4F63EBCCA}" srcOrd="3" destOrd="0" presId="urn:microsoft.com/office/officeart/2018/2/layout/IconVerticalSolidList"/>
    <dgm:cxn modelId="{74C5DC92-DE0F-4D19-9834-1D378027B11A}" type="presParOf" srcId="{E7A4F7CB-CDB5-44F4-BE61-4371D50E3685}" destId="{C691CC52-23D3-4484-B048-84E5C389DB8D}" srcOrd="7" destOrd="0" presId="urn:microsoft.com/office/officeart/2018/2/layout/IconVerticalSolidList"/>
    <dgm:cxn modelId="{48FAA572-5145-43CC-894D-2C01144432FD}" type="presParOf" srcId="{E7A4F7CB-CDB5-44F4-BE61-4371D50E3685}" destId="{F6C2A127-EC9A-4952-8854-FA4C6863A0AD}" srcOrd="8" destOrd="0" presId="urn:microsoft.com/office/officeart/2018/2/layout/IconVerticalSolidList"/>
    <dgm:cxn modelId="{46865E76-AA4E-4D60-8227-153B03286D78}" type="presParOf" srcId="{F6C2A127-EC9A-4952-8854-FA4C6863A0AD}" destId="{FA8ECAE6-F5E7-4A99-9DB4-984AEB609371}" srcOrd="0" destOrd="0" presId="urn:microsoft.com/office/officeart/2018/2/layout/IconVerticalSolidList"/>
    <dgm:cxn modelId="{E061C6A4-12EB-4264-94AF-FD8633586741}" type="presParOf" srcId="{F6C2A127-EC9A-4952-8854-FA4C6863A0AD}" destId="{E5E1BFD8-2C85-4010-BFCB-5CEB5953C57B}" srcOrd="1" destOrd="0" presId="urn:microsoft.com/office/officeart/2018/2/layout/IconVerticalSolidList"/>
    <dgm:cxn modelId="{3AA27EAA-25D0-4030-A2D7-47BA04660C4B}" type="presParOf" srcId="{F6C2A127-EC9A-4952-8854-FA4C6863A0AD}" destId="{F5A518B1-78C3-421E-A53F-E3BF8EE83406}" srcOrd="2" destOrd="0" presId="urn:microsoft.com/office/officeart/2018/2/layout/IconVerticalSolidList"/>
    <dgm:cxn modelId="{B1AFE0E0-61C0-4003-94C7-E13CD59EF0F2}" type="presParOf" srcId="{F6C2A127-EC9A-4952-8854-FA4C6863A0AD}" destId="{06EC396D-219D-441B-8804-B6FA8E6B876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DC311F-E48D-4E18-BED1-B903CCD90D39}">
      <dsp:nvSpPr>
        <dsp:cNvPr id="0" name=""/>
        <dsp:cNvSpPr/>
      </dsp:nvSpPr>
      <dsp:spPr>
        <a:xfrm>
          <a:off x="0" y="130054"/>
          <a:ext cx="7155488" cy="16497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0" kern="1200" dirty="0"/>
            <a:t>Sustainable Groundwater Management Act (SGMA) requires counties to represent land that is not represented by other agencies </a:t>
          </a:r>
          <a:endParaRPr lang="en-US" sz="3000" kern="1200" dirty="0"/>
        </a:p>
      </dsp:txBody>
      <dsp:txXfrm>
        <a:off x="80532" y="210586"/>
        <a:ext cx="6994424" cy="1488636"/>
      </dsp:txXfrm>
    </dsp:sp>
    <dsp:sp modelId="{AD7D8E13-A978-4A02-869A-13BE05AED5A5}">
      <dsp:nvSpPr>
        <dsp:cNvPr id="0" name=""/>
        <dsp:cNvSpPr/>
      </dsp:nvSpPr>
      <dsp:spPr>
        <a:xfrm>
          <a:off x="0" y="1866154"/>
          <a:ext cx="7155488" cy="1649700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0" kern="1200" dirty="0"/>
            <a:t>Board of Supervisors is the Board of Directors</a:t>
          </a:r>
          <a:endParaRPr lang="en-US" sz="3000" kern="1200" dirty="0"/>
        </a:p>
      </dsp:txBody>
      <dsp:txXfrm>
        <a:off x="80532" y="1946686"/>
        <a:ext cx="6994424" cy="1488636"/>
      </dsp:txXfrm>
    </dsp:sp>
    <dsp:sp modelId="{585D7957-DCFF-4648-8807-35A839DA89E8}">
      <dsp:nvSpPr>
        <dsp:cNvPr id="0" name=""/>
        <dsp:cNvSpPr/>
      </dsp:nvSpPr>
      <dsp:spPr>
        <a:xfrm>
          <a:off x="0" y="3602254"/>
          <a:ext cx="7155488" cy="164970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0" kern="1200" dirty="0"/>
            <a:t>County Groundwater Sustainability Agency (GSA) is really three separate GSAs</a:t>
          </a:r>
          <a:endParaRPr lang="en-US" sz="3000" kern="1200" dirty="0"/>
        </a:p>
      </dsp:txBody>
      <dsp:txXfrm>
        <a:off x="80532" y="3682786"/>
        <a:ext cx="6994424" cy="1488636"/>
      </dsp:txXfrm>
    </dsp:sp>
    <dsp:sp modelId="{08AC59D6-57E8-4E59-AA28-4F80411C07D6}">
      <dsp:nvSpPr>
        <dsp:cNvPr id="0" name=""/>
        <dsp:cNvSpPr/>
      </dsp:nvSpPr>
      <dsp:spPr>
        <a:xfrm>
          <a:off x="0" y="5251954"/>
          <a:ext cx="7155488" cy="496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187" tIns="38100" rIns="213360" bIns="3810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2300" kern="1200" dirty="0"/>
        </a:p>
      </dsp:txBody>
      <dsp:txXfrm>
        <a:off x="0" y="5251954"/>
        <a:ext cx="7155488" cy="4968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D6D5B0-5772-451C-927E-806B7B2E6ACE}">
      <dsp:nvSpPr>
        <dsp:cNvPr id="0" name=""/>
        <dsp:cNvSpPr/>
      </dsp:nvSpPr>
      <dsp:spPr>
        <a:xfrm>
          <a:off x="0" y="909207"/>
          <a:ext cx="6301601" cy="90593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D5F238-AA15-471B-B813-5377B76E90EB}">
      <dsp:nvSpPr>
        <dsp:cNvPr id="0" name=""/>
        <dsp:cNvSpPr/>
      </dsp:nvSpPr>
      <dsp:spPr>
        <a:xfrm>
          <a:off x="181173" y="1184480"/>
          <a:ext cx="498263" cy="49826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563728-83C8-4C82-9FA8-724A0E4F80A9}">
      <dsp:nvSpPr>
        <dsp:cNvPr id="0" name=""/>
        <dsp:cNvSpPr/>
      </dsp:nvSpPr>
      <dsp:spPr>
        <a:xfrm>
          <a:off x="861903" y="880634"/>
          <a:ext cx="3080358" cy="9059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878" tIns="95878" rIns="95878" bIns="95878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kern="1200" dirty="0"/>
            <a:t>A water budget with penalty measured in inches of water (ETAW)</a:t>
          </a:r>
          <a:endParaRPr lang="en-US" sz="1500" kern="1200" dirty="0"/>
        </a:p>
      </dsp:txBody>
      <dsp:txXfrm>
        <a:off x="861903" y="880634"/>
        <a:ext cx="3080358" cy="905933"/>
      </dsp:txXfrm>
    </dsp:sp>
    <dsp:sp modelId="{44B2A287-8824-46B4-89EF-3F604A844E29}">
      <dsp:nvSpPr>
        <dsp:cNvPr id="0" name=""/>
        <dsp:cNvSpPr/>
      </dsp:nvSpPr>
      <dsp:spPr>
        <a:xfrm>
          <a:off x="3824924" y="902059"/>
          <a:ext cx="2419527" cy="9059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878" tIns="95878" rIns="95878" bIns="95878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Sustainable Yield – “safe yield”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 dirty="0"/>
            <a:t>Transitional Water – “overdraft”</a:t>
          </a:r>
          <a:endParaRPr lang="en-US" sz="1100" kern="1200" dirty="0"/>
        </a:p>
      </dsp:txBody>
      <dsp:txXfrm>
        <a:off x="3824924" y="902059"/>
        <a:ext cx="2419527" cy="905933"/>
      </dsp:txXfrm>
    </dsp:sp>
    <dsp:sp modelId="{D49509DA-33B1-4617-B137-3FA82FA635EF}">
      <dsp:nvSpPr>
        <dsp:cNvPr id="0" name=""/>
        <dsp:cNvSpPr/>
      </dsp:nvSpPr>
      <dsp:spPr>
        <a:xfrm>
          <a:off x="0" y="1827307"/>
          <a:ext cx="6301601" cy="90593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C614BD-5744-4CB6-8036-B18E44459280}">
      <dsp:nvSpPr>
        <dsp:cNvPr id="0" name=""/>
        <dsp:cNvSpPr/>
      </dsp:nvSpPr>
      <dsp:spPr>
        <a:xfrm>
          <a:off x="302620" y="2086435"/>
          <a:ext cx="498263" cy="49826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768450-4C47-4363-A659-6A59C999EF34}">
      <dsp:nvSpPr>
        <dsp:cNvPr id="0" name=""/>
        <dsp:cNvSpPr/>
      </dsp:nvSpPr>
      <dsp:spPr>
        <a:xfrm>
          <a:off x="946346" y="1882596"/>
          <a:ext cx="5255247" cy="9059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878" tIns="95878" rIns="95878" bIns="95878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kern="1200" dirty="0"/>
            <a:t>Can be shared within farms in a farm unit zone</a:t>
          </a:r>
          <a:endParaRPr lang="en-US" sz="1500" kern="1200" dirty="0"/>
        </a:p>
      </dsp:txBody>
      <dsp:txXfrm>
        <a:off x="946346" y="1882596"/>
        <a:ext cx="5255247" cy="905933"/>
      </dsp:txXfrm>
    </dsp:sp>
    <dsp:sp modelId="{5CAC79AB-6302-4EB8-B46F-9B6CF604F1E7}">
      <dsp:nvSpPr>
        <dsp:cNvPr id="0" name=""/>
        <dsp:cNvSpPr/>
      </dsp:nvSpPr>
      <dsp:spPr>
        <a:xfrm>
          <a:off x="0" y="2745416"/>
          <a:ext cx="6301601" cy="90593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33F845-9AB4-4C4A-9040-C2D89137C875}">
      <dsp:nvSpPr>
        <dsp:cNvPr id="0" name=""/>
        <dsp:cNvSpPr/>
      </dsp:nvSpPr>
      <dsp:spPr>
        <a:xfrm>
          <a:off x="288330" y="2934961"/>
          <a:ext cx="498263" cy="49826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57D37F-26EC-4A78-B877-282A234F7395}">
      <dsp:nvSpPr>
        <dsp:cNvPr id="0" name=""/>
        <dsp:cNvSpPr/>
      </dsp:nvSpPr>
      <dsp:spPr>
        <a:xfrm>
          <a:off x="1024911" y="2666836"/>
          <a:ext cx="5255247" cy="9059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878" tIns="95878" rIns="95878" bIns="95878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kern="1200" dirty="0"/>
            <a:t>Decreases over time as a step function</a:t>
          </a:r>
          <a:endParaRPr lang="en-US" sz="1500" kern="1200" dirty="0"/>
        </a:p>
      </dsp:txBody>
      <dsp:txXfrm>
        <a:off x="1024911" y="2666836"/>
        <a:ext cx="5255247" cy="905933"/>
      </dsp:txXfrm>
    </dsp:sp>
    <dsp:sp modelId="{DDE5FCE7-E64F-40C1-BE88-703D036D1ECB}">
      <dsp:nvSpPr>
        <dsp:cNvPr id="0" name=""/>
        <dsp:cNvSpPr/>
      </dsp:nvSpPr>
      <dsp:spPr>
        <a:xfrm>
          <a:off x="0" y="3619298"/>
          <a:ext cx="6301601" cy="134523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D76C43-0F63-4B8E-B39F-76A0A852DBFB}">
      <dsp:nvSpPr>
        <dsp:cNvPr id="0" name=""/>
        <dsp:cNvSpPr/>
      </dsp:nvSpPr>
      <dsp:spPr>
        <a:xfrm>
          <a:off x="274044" y="3822689"/>
          <a:ext cx="498263" cy="49826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BBA493-DD7A-4941-ADBB-54A4F63EBCCA}">
      <dsp:nvSpPr>
        <dsp:cNvPr id="0" name=""/>
        <dsp:cNvSpPr/>
      </dsp:nvSpPr>
      <dsp:spPr>
        <a:xfrm>
          <a:off x="1046353" y="3618854"/>
          <a:ext cx="5255247" cy="9059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878" tIns="95878" rIns="95878" bIns="95878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kern="1200" dirty="0"/>
            <a:t>Developed by an Advisory Committee of farmers of all sorts and residents</a:t>
          </a:r>
          <a:endParaRPr lang="en-US" sz="1500" kern="1200" dirty="0"/>
        </a:p>
      </dsp:txBody>
      <dsp:txXfrm>
        <a:off x="1046353" y="3618854"/>
        <a:ext cx="5255247" cy="905933"/>
      </dsp:txXfrm>
    </dsp:sp>
    <dsp:sp modelId="{FA8ECAE6-F5E7-4A99-9DB4-984AEB609371}">
      <dsp:nvSpPr>
        <dsp:cNvPr id="0" name=""/>
        <dsp:cNvSpPr/>
      </dsp:nvSpPr>
      <dsp:spPr>
        <a:xfrm>
          <a:off x="0" y="4970924"/>
          <a:ext cx="6301601" cy="905933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E1BFD8-2C85-4010-BFCB-5CEB5953C57B}">
      <dsp:nvSpPr>
        <dsp:cNvPr id="0" name=""/>
        <dsp:cNvSpPr/>
      </dsp:nvSpPr>
      <dsp:spPr>
        <a:xfrm>
          <a:off x="274044" y="5174759"/>
          <a:ext cx="498263" cy="498263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EC396D-219D-441B-8804-B6FA8E6B8765}">
      <dsp:nvSpPr>
        <dsp:cNvPr id="0" name=""/>
        <dsp:cNvSpPr/>
      </dsp:nvSpPr>
      <dsp:spPr>
        <a:xfrm>
          <a:off x="1046353" y="4970924"/>
          <a:ext cx="5255247" cy="9059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878" tIns="95878" rIns="95878" bIns="95878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kern="1200"/>
            <a:t>Won an award from the California State Association of Counties</a:t>
          </a:r>
          <a:endParaRPr lang="en-US" sz="1500" kern="1200"/>
        </a:p>
      </dsp:txBody>
      <dsp:txXfrm>
        <a:off x="1046353" y="4970924"/>
        <a:ext cx="5255247" cy="9059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803EDBE-3077-2E4A-AF09-E37AB0097F2A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0439FA9-3E6A-9345-A92E-28ABDEC440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012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1_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0308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10_Full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45643D-F67C-1D40-840B-2B543F2328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055434" y="6356350"/>
            <a:ext cx="1572324" cy="365125"/>
          </a:xfrm>
        </p:spPr>
        <p:txBody>
          <a:bodyPr/>
          <a:lstStyle/>
          <a:p>
            <a:fld id="{40F8EB7B-5C24-6945-B3C1-D628389C58DC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F87AEA-6865-4C41-8EC2-367DF50F6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96829" y="635635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9C9514-7EA6-5E43-B2CC-6EC6EC302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80701" y="6363358"/>
            <a:ext cx="1572323" cy="365125"/>
          </a:xfrm>
        </p:spPr>
        <p:txBody>
          <a:bodyPr/>
          <a:lstStyle/>
          <a:p>
            <a:fld id="{BE726D58-A215-5745-AFA3-59E6AD3AF80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B7C77F2-91FE-574A-8A49-6706DC5EA3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554288" y="0"/>
            <a:ext cx="9637712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273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11_Full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45643D-F67C-1D40-840B-2B543F2328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055434" y="6356350"/>
            <a:ext cx="1572324" cy="365125"/>
          </a:xfrm>
        </p:spPr>
        <p:txBody>
          <a:bodyPr/>
          <a:lstStyle/>
          <a:p>
            <a:fld id="{40F8EB7B-5C24-6945-B3C1-D628389C58DC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F87AEA-6865-4C41-8EC2-367DF50F6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96829" y="635635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9C9514-7EA6-5E43-B2CC-6EC6EC302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80701" y="6363358"/>
            <a:ext cx="1572323" cy="365125"/>
          </a:xfrm>
        </p:spPr>
        <p:txBody>
          <a:bodyPr/>
          <a:lstStyle/>
          <a:p>
            <a:fld id="{BE726D58-A215-5745-AFA3-59E6AD3AF80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B7C77F2-91FE-574A-8A49-6706DC5EA3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554288" y="0"/>
            <a:ext cx="9637712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3771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12_Full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45643D-F67C-1D40-840B-2B543F2328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055434" y="6356350"/>
            <a:ext cx="1572324" cy="365125"/>
          </a:xfrm>
        </p:spPr>
        <p:txBody>
          <a:bodyPr/>
          <a:lstStyle/>
          <a:p>
            <a:fld id="{40F8EB7B-5C24-6945-B3C1-D628389C58DC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F87AEA-6865-4C41-8EC2-367DF50F6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96829" y="635635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9C9514-7EA6-5E43-B2CC-6EC6EC302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80701" y="6363358"/>
            <a:ext cx="1572323" cy="365125"/>
          </a:xfrm>
        </p:spPr>
        <p:txBody>
          <a:bodyPr/>
          <a:lstStyle/>
          <a:p>
            <a:fld id="{BE726D58-A215-5745-AFA3-59E6AD3AF80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B7C77F2-91FE-574A-8A49-6706DC5EA3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554288" y="0"/>
            <a:ext cx="9637712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9612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13_Full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45643D-F67C-1D40-840B-2B543F2328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055434" y="6356350"/>
            <a:ext cx="1572324" cy="365125"/>
          </a:xfrm>
        </p:spPr>
        <p:txBody>
          <a:bodyPr/>
          <a:lstStyle/>
          <a:p>
            <a:fld id="{40F8EB7B-5C24-6945-B3C1-D628389C58DC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F87AEA-6865-4C41-8EC2-367DF50F6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96829" y="635635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9C9514-7EA6-5E43-B2CC-6EC6EC302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80701" y="6363358"/>
            <a:ext cx="1572323" cy="365125"/>
          </a:xfrm>
        </p:spPr>
        <p:txBody>
          <a:bodyPr/>
          <a:lstStyle/>
          <a:p>
            <a:fld id="{BE726D58-A215-5745-AFA3-59E6AD3AF80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B7C77F2-91FE-574A-8A49-6706DC5EA3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554288" y="0"/>
            <a:ext cx="9637712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6229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1_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80183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2_Title+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A120E-F12F-3F4E-AB61-70F49C05F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522" y="933836"/>
            <a:ext cx="9623503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0549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6EA86-54AA-814C-BD73-535F989ABB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9522" y="3584962"/>
            <a:ext cx="9623502" cy="2537057"/>
          </a:xfrm>
        </p:spPr>
        <p:txBody>
          <a:bodyPr/>
          <a:lstStyle>
            <a:lvl1pPr marL="0" indent="0">
              <a:buNone/>
              <a:defRPr sz="25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45643D-F67C-1D40-840B-2B543F2328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29522" y="6356350"/>
            <a:ext cx="1572324" cy="365125"/>
          </a:xfrm>
        </p:spPr>
        <p:txBody>
          <a:bodyPr/>
          <a:lstStyle/>
          <a:p>
            <a:fld id="{40F8EB7B-5C24-6945-B3C1-D628389C58DC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F87AEA-6865-4C41-8EC2-367DF50F6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83873" y="635635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9C9514-7EA6-5E43-B2CC-6EC6EC302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80701" y="6363358"/>
            <a:ext cx="1572323" cy="365125"/>
          </a:xfrm>
        </p:spPr>
        <p:txBody>
          <a:bodyPr/>
          <a:lstStyle/>
          <a:p>
            <a:fld id="{BE726D58-A215-5745-AFA3-59E6AD3AF80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224F34-493A-BD43-9B91-91C59AD6E1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029522" y="2438786"/>
            <a:ext cx="9623502" cy="9144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5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348940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3_Image+Title+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45643D-F67C-1D40-840B-2B543F2328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29522" y="6356350"/>
            <a:ext cx="1572324" cy="365125"/>
          </a:xfrm>
        </p:spPr>
        <p:txBody>
          <a:bodyPr/>
          <a:lstStyle/>
          <a:p>
            <a:fld id="{40F8EB7B-5C24-6945-B3C1-D628389C58DC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F87AEA-6865-4C41-8EC2-367DF50F6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83873" y="635635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9C9514-7EA6-5E43-B2CC-6EC6EC302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80701" y="6363358"/>
            <a:ext cx="1572323" cy="365125"/>
          </a:xfrm>
        </p:spPr>
        <p:txBody>
          <a:bodyPr/>
          <a:lstStyle/>
          <a:p>
            <a:fld id="{BE726D58-A215-5745-AFA3-59E6AD3AF80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B9F9854-8EE3-EB4B-8C5A-27D2F6B31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522" y="4237619"/>
            <a:ext cx="9623501" cy="705236"/>
          </a:xfrm>
        </p:spPr>
        <p:txBody>
          <a:bodyPr>
            <a:normAutofit/>
          </a:bodyPr>
          <a:lstStyle>
            <a:lvl1pPr algn="ctr">
              <a:defRPr sz="2400" b="1" i="0">
                <a:solidFill>
                  <a:srgbClr val="00549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5B7FA1C-83A3-D14E-8F30-3A5408CCD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9522" y="4942856"/>
            <a:ext cx="9623502" cy="1182030"/>
          </a:xfrm>
        </p:spPr>
        <p:txBody>
          <a:bodyPr>
            <a:normAutofit/>
          </a:bodyPr>
          <a:lstStyle>
            <a:lvl1pPr marL="0" indent="0" algn="ctr">
              <a:buNone/>
              <a:defRPr sz="20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F09D229-8ABA-634A-8D6A-808EF5DB91F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029522" y="1073384"/>
            <a:ext cx="9622223" cy="293834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8857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4_Image+Title+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F09D229-8ABA-634A-8D6A-808EF5DB91F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15561" y="1073384"/>
            <a:ext cx="4236184" cy="5051502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1663E53-61A6-6648-AC33-55206E310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399" y="1924865"/>
            <a:ext cx="6659138" cy="1325563"/>
          </a:xfrm>
        </p:spPr>
        <p:txBody>
          <a:bodyPr>
            <a:normAutofit/>
          </a:bodyPr>
          <a:lstStyle>
            <a:lvl1pPr>
              <a:defRPr sz="3200" b="1" i="0">
                <a:solidFill>
                  <a:srgbClr val="00549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852F7E4-0ADA-0D46-854C-4A97B11D8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399" y="3428999"/>
            <a:ext cx="6659138" cy="2695887"/>
          </a:xfrm>
        </p:spPr>
        <p:txBody>
          <a:bodyPr/>
          <a:lstStyle>
            <a:lvl1pPr marL="0" indent="0">
              <a:buNone/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66352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5_Title+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743C4CC-28E8-6E43-8ADD-21A03050E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9951" y="353974"/>
            <a:ext cx="9813075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0549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E8AB7B2-172B-A641-BFDC-9E6A7267FE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9951" y="3005101"/>
            <a:ext cx="9813073" cy="2916197"/>
          </a:xfrm>
        </p:spPr>
        <p:txBody>
          <a:bodyPr/>
          <a:lstStyle>
            <a:lvl1pPr marL="0" indent="0">
              <a:buNone/>
              <a:defRPr sz="25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A9D95D61-8C40-E14D-8F54-1D7FB41FD9B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839951" y="1858924"/>
            <a:ext cx="9813073" cy="9144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5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96258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6_Title+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743C4CC-28E8-6E43-8ADD-21A03050E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2976" y="353974"/>
            <a:ext cx="959005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0549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E8AB7B2-172B-A641-BFDC-9E6A7267FE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2976" y="3005101"/>
            <a:ext cx="9590048" cy="2458997"/>
          </a:xfrm>
        </p:spPr>
        <p:txBody>
          <a:bodyPr/>
          <a:lstStyle>
            <a:lvl1pPr marL="0" indent="0">
              <a:buNone/>
              <a:defRPr sz="25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A9D95D61-8C40-E14D-8F54-1D7FB41FD9B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062976" y="1858924"/>
            <a:ext cx="9590048" cy="9144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5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9059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2_Title+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A120E-F12F-3F4E-AB61-70F49C05F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5434" y="353974"/>
            <a:ext cx="8597591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0549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6EA86-54AA-814C-BD73-535F989ABB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5434" y="3005101"/>
            <a:ext cx="8597590" cy="3171862"/>
          </a:xfrm>
        </p:spPr>
        <p:txBody>
          <a:bodyPr/>
          <a:lstStyle>
            <a:lvl1pPr marL="0" indent="0">
              <a:buNone/>
              <a:defRPr sz="25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45643D-F67C-1D40-840B-2B543F2328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055434" y="6356350"/>
            <a:ext cx="1572324" cy="365125"/>
          </a:xfrm>
        </p:spPr>
        <p:txBody>
          <a:bodyPr/>
          <a:lstStyle/>
          <a:p>
            <a:fld id="{40F8EB7B-5C24-6945-B3C1-D628389C58DC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F87AEA-6865-4C41-8EC2-367DF50F6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96829" y="635635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9C9514-7EA6-5E43-B2CC-6EC6EC302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80701" y="6363358"/>
            <a:ext cx="1572323" cy="365125"/>
          </a:xfrm>
        </p:spPr>
        <p:txBody>
          <a:bodyPr/>
          <a:lstStyle/>
          <a:p>
            <a:fld id="{BE726D58-A215-5745-AFA3-59E6AD3AF80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224F34-493A-BD43-9B91-91C59AD6E1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055434" y="1858924"/>
            <a:ext cx="8597590" cy="9144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5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4978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3_Title+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A120E-F12F-3F4E-AB61-70F49C05F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5434" y="353974"/>
            <a:ext cx="8597591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0549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6EA86-54AA-814C-BD73-535F989ABB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5434" y="3005101"/>
            <a:ext cx="8597590" cy="3171862"/>
          </a:xfrm>
        </p:spPr>
        <p:txBody>
          <a:bodyPr/>
          <a:lstStyle>
            <a:lvl1pPr marL="0" indent="0">
              <a:buNone/>
              <a:defRPr sz="25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45643D-F67C-1D40-840B-2B543F2328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055434" y="6356350"/>
            <a:ext cx="1572324" cy="365125"/>
          </a:xfrm>
        </p:spPr>
        <p:txBody>
          <a:bodyPr/>
          <a:lstStyle/>
          <a:p>
            <a:fld id="{40F8EB7B-5C24-6945-B3C1-D628389C58DC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F87AEA-6865-4C41-8EC2-367DF50F6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96829" y="635635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9C9514-7EA6-5E43-B2CC-6EC6EC302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80701" y="6363358"/>
            <a:ext cx="1572323" cy="365125"/>
          </a:xfrm>
        </p:spPr>
        <p:txBody>
          <a:bodyPr/>
          <a:lstStyle/>
          <a:p>
            <a:fld id="{BE726D58-A215-5745-AFA3-59E6AD3AF80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224F34-493A-BD43-9B91-91C59AD6E1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055434" y="1858924"/>
            <a:ext cx="8597590" cy="9144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5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2935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4_Title+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A120E-F12F-3F4E-AB61-70F49C05F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5434" y="353974"/>
            <a:ext cx="8597591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0549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6EA86-54AA-814C-BD73-535F989ABB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5434" y="3005101"/>
            <a:ext cx="8597590" cy="3171862"/>
          </a:xfrm>
        </p:spPr>
        <p:txBody>
          <a:bodyPr/>
          <a:lstStyle>
            <a:lvl1pPr marL="0" indent="0">
              <a:buNone/>
              <a:defRPr sz="25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45643D-F67C-1D40-840B-2B543F2328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055434" y="6356350"/>
            <a:ext cx="1572324" cy="365125"/>
          </a:xfrm>
        </p:spPr>
        <p:txBody>
          <a:bodyPr/>
          <a:lstStyle/>
          <a:p>
            <a:fld id="{40F8EB7B-5C24-6945-B3C1-D628389C58DC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F87AEA-6865-4C41-8EC2-367DF50F6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96829" y="635635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9C9514-7EA6-5E43-B2CC-6EC6EC302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80701" y="6363358"/>
            <a:ext cx="1572323" cy="365125"/>
          </a:xfrm>
        </p:spPr>
        <p:txBody>
          <a:bodyPr/>
          <a:lstStyle/>
          <a:p>
            <a:fld id="{BE726D58-A215-5745-AFA3-59E6AD3AF80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224F34-493A-BD43-9B91-91C59AD6E1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055434" y="1858924"/>
            <a:ext cx="8597590" cy="9144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5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2869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5_Title+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A120E-F12F-3F4E-AB61-70F49C05F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5434" y="353974"/>
            <a:ext cx="8597591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0549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6EA86-54AA-814C-BD73-535F989ABB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5434" y="3005101"/>
            <a:ext cx="8597590" cy="3171862"/>
          </a:xfrm>
        </p:spPr>
        <p:txBody>
          <a:bodyPr/>
          <a:lstStyle>
            <a:lvl1pPr marL="0" indent="0">
              <a:buNone/>
              <a:defRPr sz="25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45643D-F67C-1D40-840B-2B543F2328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055434" y="6356350"/>
            <a:ext cx="1572324" cy="365125"/>
          </a:xfrm>
        </p:spPr>
        <p:txBody>
          <a:bodyPr/>
          <a:lstStyle/>
          <a:p>
            <a:fld id="{40F8EB7B-5C24-6945-B3C1-D628389C58DC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F87AEA-6865-4C41-8EC2-367DF50F6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96829" y="635635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9C9514-7EA6-5E43-B2CC-6EC6EC302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80701" y="6363358"/>
            <a:ext cx="1572323" cy="365125"/>
          </a:xfrm>
        </p:spPr>
        <p:txBody>
          <a:bodyPr/>
          <a:lstStyle/>
          <a:p>
            <a:fld id="{BE726D58-A215-5745-AFA3-59E6AD3AF80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224F34-493A-BD43-9B91-91C59AD6E1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055434" y="1858924"/>
            <a:ext cx="8597590" cy="9144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5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410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6_Image+Title+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A120E-F12F-3F4E-AB61-70F49C05F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5434" y="3546088"/>
            <a:ext cx="8597589" cy="1170877"/>
          </a:xfrm>
        </p:spPr>
        <p:txBody>
          <a:bodyPr>
            <a:normAutofit/>
          </a:bodyPr>
          <a:lstStyle>
            <a:lvl1pPr algn="ctr">
              <a:defRPr sz="2400" b="1" i="0">
                <a:solidFill>
                  <a:srgbClr val="00549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6EA86-54AA-814C-BD73-535F989ABB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5434" y="4716965"/>
            <a:ext cx="8597590" cy="1459997"/>
          </a:xfrm>
        </p:spPr>
        <p:txBody>
          <a:bodyPr>
            <a:normAutofit/>
          </a:bodyPr>
          <a:lstStyle>
            <a:lvl1pPr marL="0" indent="0" algn="ctr">
              <a:buNone/>
              <a:defRPr sz="20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45643D-F67C-1D40-840B-2B543F2328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055434" y="6356350"/>
            <a:ext cx="1572324" cy="365125"/>
          </a:xfrm>
        </p:spPr>
        <p:txBody>
          <a:bodyPr/>
          <a:lstStyle/>
          <a:p>
            <a:fld id="{40F8EB7B-5C24-6945-B3C1-D628389C58DC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F87AEA-6865-4C41-8EC2-367DF50F6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96829" y="635635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9C9514-7EA6-5E43-B2CC-6EC6EC302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80701" y="6363358"/>
            <a:ext cx="1572323" cy="365125"/>
          </a:xfrm>
        </p:spPr>
        <p:txBody>
          <a:bodyPr/>
          <a:lstStyle/>
          <a:p>
            <a:fld id="{BE726D58-A215-5745-AFA3-59E6AD3AF80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82F1241-6A40-DD4E-B765-0FD37BE6A8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55938" y="490654"/>
            <a:ext cx="8596312" cy="293834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689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7_Image+Title+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A120E-F12F-3F4E-AB61-70F49C05F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5434" y="3546088"/>
            <a:ext cx="8597589" cy="1170877"/>
          </a:xfrm>
        </p:spPr>
        <p:txBody>
          <a:bodyPr>
            <a:normAutofit/>
          </a:bodyPr>
          <a:lstStyle>
            <a:lvl1pPr algn="ctr">
              <a:defRPr sz="2400" b="1" i="0">
                <a:solidFill>
                  <a:srgbClr val="00549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6EA86-54AA-814C-BD73-535F989ABB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5434" y="4716965"/>
            <a:ext cx="8597590" cy="1459997"/>
          </a:xfrm>
        </p:spPr>
        <p:txBody>
          <a:bodyPr>
            <a:normAutofit/>
          </a:bodyPr>
          <a:lstStyle>
            <a:lvl1pPr marL="0" indent="0" algn="ctr">
              <a:buNone/>
              <a:defRPr sz="20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45643D-F67C-1D40-840B-2B543F2328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055434" y="6356350"/>
            <a:ext cx="1572324" cy="365125"/>
          </a:xfrm>
        </p:spPr>
        <p:txBody>
          <a:bodyPr/>
          <a:lstStyle/>
          <a:p>
            <a:fld id="{40F8EB7B-5C24-6945-B3C1-D628389C58DC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F87AEA-6865-4C41-8EC2-367DF50F6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96829" y="635635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9C9514-7EA6-5E43-B2CC-6EC6EC302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80701" y="6363358"/>
            <a:ext cx="1572323" cy="365125"/>
          </a:xfrm>
        </p:spPr>
        <p:txBody>
          <a:bodyPr/>
          <a:lstStyle/>
          <a:p>
            <a:fld id="{BE726D58-A215-5745-AFA3-59E6AD3AF80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82F1241-6A40-DD4E-B765-0FD37BE6A8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55938" y="490654"/>
            <a:ext cx="8596312" cy="293834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723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8_Image+Title+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A120E-F12F-3F4E-AB61-70F49C05F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5434" y="3546088"/>
            <a:ext cx="8597589" cy="1170877"/>
          </a:xfrm>
        </p:spPr>
        <p:txBody>
          <a:bodyPr>
            <a:normAutofit/>
          </a:bodyPr>
          <a:lstStyle>
            <a:lvl1pPr algn="ctr">
              <a:defRPr sz="2400" b="1" i="0">
                <a:solidFill>
                  <a:srgbClr val="00549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6EA86-54AA-814C-BD73-535F989ABB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5434" y="4716965"/>
            <a:ext cx="8597590" cy="1459997"/>
          </a:xfrm>
        </p:spPr>
        <p:txBody>
          <a:bodyPr>
            <a:normAutofit/>
          </a:bodyPr>
          <a:lstStyle>
            <a:lvl1pPr marL="0" indent="0" algn="ctr">
              <a:buNone/>
              <a:defRPr sz="20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45643D-F67C-1D40-840B-2B543F2328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055434" y="6356350"/>
            <a:ext cx="1572324" cy="365125"/>
          </a:xfrm>
        </p:spPr>
        <p:txBody>
          <a:bodyPr/>
          <a:lstStyle/>
          <a:p>
            <a:fld id="{40F8EB7B-5C24-6945-B3C1-D628389C58DC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F87AEA-6865-4C41-8EC2-367DF50F6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96829" y="635635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9C9514-7EA6-5E43-B2CC-6EC6EC302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80701" y="6363358"/>
            <a:ext cx="1572323" cy="365125"/>
          </a:xfrm>
        </p:spPr>
        <p:txBody>
          <a:bodyPr/>
          <a:lstStyle/>
          <a:p>
            <a:fld id="{BE726D58-A215-5745-AFA3-59E6AD3AF80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82F1241-6A40-DD4E-B765-0FD37BE6A8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55938" y="490654"/>
            <a:ext cx="8596312" cy="293834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153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9_Image+Title+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A120E-F12F-3F4E-AB61-70F49C05F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5434" y="3546088"/>
            <a:ext cx="8597589" cy="1170877"/>
          </a:xfrm>
        </p:spPr>
        <p:txBody>
          <a:bodyPr>
            <a:normAutofit/>
          </a:bodyPr>
          <a:lstStyle>
            <a:lvl1pPr algn="ctr">
              <a:defRPr sz="2400" b="1" i="0">
                <a:solidFill>
                  <a:srgbClr val="00549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6EA86-54AA-814C-BD73-535F989ABB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5434" y="4716965"/>
            <a:ext cx="8597590" cy="1459997"/>
          </a:xfrm>
        </p:spPr>
        <p:txBody>
          <a:bodyPr>
            <a:normAutofit/>
          </a:bodyPr>
          <a:lstStyle>
            <a:lvl1pPr marL="0" indent="0" algn="ctr">
              <a:buNone/>
              <a:defRPr sz="20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45643D-F67C-1D40-840B-2B543F2328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055434" y="6356350"/>
            <a:ext cx="1572324" cy="365125"/>
          </a:xfrm>
        </p:spPr>
        <p:txBody>
          <a:bodyPr/>
          <a:lstStyle/>
          <a:p>
            <a:fld id="{40F8EB7B-5C24-6945-B3C1-D628389C58DC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F87AEA-6865-4C41-8EC2-367DF50F6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96829" y="635635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9C9514-7EA6-5E43-B2CC-6EC6EC302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80701" y="6363358"/>
            <a:ext cx="1572323" cy="365125"/>
          </a:xfrm>
        </p:spPr>
        <p:txBody>
          <a:bodyPr/>
          <a:lstStyle/>
          <a:p>
            <a:fld id="{BE726D58-A215-5745-AFA3-59E6AD3AF80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82F1241-6A40-DD4E-B765-0FD37BE6A8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55938" y="490654"/>
            <a:ext cx="8596312" cy="293834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460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20D61E-4D5B-0949-9673-2AF14738F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687859-9910-5143-891A-A6233B0CDE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E71C32-58C0-C341-9ABC-AA58A652DF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F8EB7B-5C24-6945-B3C1-D628389C58DC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50627E-A3EA-2D45-A95F-9CCAD7CDBE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2BF06D-4AC6-524A-82BC-B4F1BDF7A3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726D58-A215-5745-AFA3-59E6AD3AF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383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0" r:id="rId2"/>
    <p:sldLayoutId id="2147483663" r:id="rId3"/>
    <p:sldLayoutId id="2147483662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1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3373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dera County, California Genealogy • FamilySearch">
            <a:extLst>
              <a:ext uri="{FF2B5EF4-FFF2-40B4-BE49-F238E27FC236}">
                <a16:creationId xmlns:a16="http://schemas.microsoft.com/office/drawing/2014/main" id="{C84DB831-6C58-3770-91A8-8F746148D3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"/>
          <a:stretch/>
        </p:blipFill>
        <p:spPr bwMode="auto">
          <a:xfrm>
            <a:off x="1046054" y="2035569"/>
            <a:ext cx="3950369" cy="4531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999D2B-02D9-4FB3-D08B-8558292700D4}"/>
              </a:ext>
            </a:extLst>
          </p:cNvPr>
          <p:cNvSpPr txBox="1"/>
          <p:nvPr/>
        </p:nvSpPr>
        <p:spPr>
          <a:xfrm>
            <a:off x="555347" y="137436"/>
            <a:ext cx="1292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enorite" panose="00000500000000000000" pitchFamily="2" charset="0"/>
              </a:rPr>
              <a:t>Madera County</a:t>
            </a:r>
          </a:p>
        </p:txBody>
      </p:sp>
      <p:graphicFrame>
        <p:nvGraphicFramePr>
          <p:cNvPr id="5" name="Content Placeholder 5">
            <a:extLst>
              <a:ext uri="{FF2B5EF4-FFF2-40B4-BE49-F238E27FC236}">
                <a16:creationId xmlns:a16="http://schemas.microsoft.com/office/drawing/2014/main" id="{91141DDE-0E7D-57EA-23AE-FD61D216838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3493601"/>
              </p:ext>
            </p:extLst>
          </p:nvPr>
        </p:nvGraphicFramePr>
        <p:xfrm>
          <a:off x="3617835" y="934594"/>
          <a:ext cx="7155488" cy="58788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643595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82398-196F-D512-1BC8-A5A3D5147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6646" y="176610"/>
            <a:ext cx="8597591" cy="1325563"/>
          </a:xfrm>
        </p:spPr>
        <p:txBody>
          <a:bodyPr/>
          <a:lstStyle/>
          <a:p>
            <a:pPr algn="ctr"/>
            <a:r>
              <a:rPr lang="en-US" b="0" dirty="0">
                <a:solidFill>
                  <a:schemeClr val="tx1"/>
                </a:solidFill>
              </a:rPr>
              <a:t>Groundwater Sustainability Agencies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0646DA-AAFA-4BE2-9A86-E2C28BE71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5637" y="1502173"/>
            <a:ext cx="8059611" cy="521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040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82398-196F-D512-1BC8-A5A3D5147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7344" y="299831"/>
            <a:ext cx="8597591" cy="1325563"/>
          </a:xfrm>
        </p:spPr>
        <p:txBody>
          <a:bodyPr/>
          <a:lstStyle/>
          <a:p>
            <a:pPr algn="ctr"/>
            <a:r>
              <a:rPr lang="en-US" b="0" dirty="0">
                <a:solidFill>
                  <a:schemeClr val="tx1"/>
                </a:solidFill>
              </a:rPr>
              <a:t>Ag and Urban Water 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4729BB-D619-2CE2-614B-A4BF70624C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0563" y="2354659"/>
            <a:ext cx="8597590" cy="3171862"/>
          </a:xfrm>
        </p:spPr>
        <p:txBody>
          <a:bodyPr/>
          <a:lstStyle/>
          <a:p>
            <a:r>
              <a:rPr lang="en-US" b="0" dirty="0"/>
              <a:t>91% of water use is agricultural in Madera subbasin</a:t>
            </a:r>
          </a:p>
          <a:p>
            <a:endParaRPr lang="en-US" b="0" dirty="0"/>
          </a:p>
          <a:p>
            <a:r>
              <a:rPr lang="en-US" b="0" dirty="0"/>
              <a:t>Groundwater balance ordinance requires a 1:1 water balance for new residential development</a:t>
            </a:r>
          </a:p>
          <a:p>
            <a:endParaRPr lang="en-US" b="0" dirty="0"/>
          </a:p>
          <a:p>
            <a:r>
              <a:rPr lang="en-US" b="0" dirty="0"/>
              <a:t>Every gallon extracted must be replenished </a:t>
            </a:r>
          </a:p>
        </p:txBody>
      </p:sp>
    </p:spTree>
    <p:extLst>
      <p:ext uri="{BB962C8B-B14F-4D97-AF65-F5344CB8AC3E}">
        <p14:creationId xmlns:p14="http://schemas.microsoft.com/office/powerpoint/2010/main" val="5042574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82398-196F-D512-1BC8-A5A3D5147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9551" y="126760"/>
            <a:ext cx="8597591" cy="1325563"/>
          </a:xfrm>
        </p:spPr>
        <p:txBody>
          <a:bodyPr/>
          <a:lstStyle/>
          <a:p>
            <a:r>
              <a:rPr lang="en-US" b="0" dirty="0">
                <a:solidFill>
                  <a:schemeClr val="tx1"/>
                </a:solidFill>
              </a:rPr>
              <a:t>Urban </a:t>
            </a:r>
            <a:r>
              <a:rPr lang="en-US" b="0" dirty="0" err="1">
                <a:solidFill>
                  <a:schemeClr val="tx1"/>
                </a:solidFill>
              </a:rPr>
              <a:t>Use</a:t>
            </a:r>
            <a:r>
              <a:rPr lang="en-US" dirty="0" err="1">
                <a:solidFill>
                  <a:schemeClr val="bg1"/>
                </a:solidFill>
              </a:rPr>
              <a:t>Use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4729BB-D619-2CE2-614B-A4BF70624C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9446" y="1679537"/>
            <a:ext cx="8597590" cy="479840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Tesoro Viejo</a:t>
            </a:r>
          </a:p>
          <a:p>
            <a:pPr lvl="1"/>
            <a:r>
              <a:rPr lang="en-US" b="0" dirty="0"/>
              <a:t>New single family homes in master planned community</a:t>
            </a:r>
          </a:p>
          <a:p>
            <a:pPr lvl="1"/>
            <a:r>
              <a:rPr lang="en-US" dirty="0"/>
              <a:t>Commercial development as well as homes</a:t>
            </a:r>
            <a:endParaRPr lang="en-US" b="0" dirty="0"/>
          </a:p>
          <a:p>
            <a:pPr lvl="1"/>
            <a:r>
              <a:rPr lang="en-US" b="0" dirty="0"/>
              <a:t>Water supply is San Joaquin River</a:t>
            </a:r>
          </a:p>
          <a:p>
            <a:pPr lvl="1"/>
            <a:r>
              <a:rPr lang="en-US" b="0" dirty="0"/>
              <a:t>Existing water right</a:t>
            </a:r>
          </a:p>
          <a:p>
            <a:pPr lvl="1"/>
            <a:r>
              <a:rPr lang="en-US" b="0" dirty="0"/>
              <a:t>Jurisdiction of Madera Irrigation District GSA</a:t>
            </a:r>
          </a:p>
          <a:p>
            <a:endParaRPr lang="en-US" dirty="0"/>
          </a:p>
          <a:p>
            <a:r>
              <a:rPr lang="en-US" dirty="0"/>
              <a:t>Riverstone</a:t>
            </a:r>
          </a:p>
          <a:p>
            <a:pPr lvl="1"/>
            <a:r>
              <a:rPr lang="en-US" b="0" dirty="0"/>
              <a:t>New single family homes in master planned community</a:t>
            </a:r>
          </a:p>
          <a:p>
            <a:pPr lvl="1"/>
            <a:r>
              <a:rPr lang="en-US" dirty="0"/>
              <a:t>Commercial development as well as homes</a:t>
            </a:r>
            <a:endParaRPr lang="en-US" b="0" dirty="0"/>
          </a:p>
          <a:p>
            <a:pPr lvl="1"/>
            <a:r>
              <a:rPr lang="en-US" b="0" dirty="0"/>
              <a:t>Water supply is purchased water and groundwater</a:t>
            </a:r>
          </a:p>
          <a:p>
            <a:pPr lvl="1"/>
            <a:r>
              <a:rPr lang="en-US" b="0" dirty="0"/>
              <a:t>Jurisdiction of Root Creek Water District GSA</a:t>
            </a:r>
          </a:p>
          <a:p>
            <a:endParaRPr lang="en-US" b="0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47F0F3-51D5-C2D1-98E7-6E488B623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5437" y="1"/>
            <a:ext cx="3466563" cy="206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9813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743D4-548A-7544-97A6-C0B5FE0CD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6164" y="129017"/>
            <a:ext cx="8012084" cy="19132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We Adopted Allocations</a:t>
            </a:r>
          </a:p>
        </p:txBody>
      </p:sp>
      <p:graphicFrame>
        <p:nvGraphicFramePr>
          <p:cNvPr id="5" name="Content Placeholder 5">
            <a:extLst>
              <a:ext uri="{FF2B5EF4-FFF2-40B4-BE49-F238E27FC236}">
                <a16:creationId xmlns:a16="http://schemas.microsoft.com/office/drawing/2014/main" id="{84FF1857-FDBB-C9A7-B5AB-5476B0C4D87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0336705"/>
              </p:ext>
            </p:extLst>
          </p:nvPr>
        </p:nvGraphicFramePr>
        <p:xfrm>
          <a:off x="4266647" y="377762"/>
          <a:ext cx="6301601" cy="58788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8405236-E736-20F8-D79F-303FD13862E9}"/>
              </a:ext>
            </a:extLst>
          </p:cNvPr>
          <p:cNvSpPr txBox="1"/>
          <p:nvPr/>
        </p:nvSpPr>
        <p:spPr>
          <a:xfrm>
            <a:off x="820690" y="377762"/>
            <a:ext cx="1292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enorite" panose="00000500000000000000" pitchFamily="2" charset="0"/>
              </a:rPr>
              <a:t> Ag Allocation Snapshot</a:t>
            </a:r>
          </a:p>
        </p:txBody>
      </p:sp>
    </p:spTree>
    <p:extLst>
      <p:ext uri="{BB962C8B-B14F-4D97-AF65-F5344CB8AC3E}">
        <p14:creationId xmlns:p14="http://schemas.microsoft.com/office/powerpoint/2010/main" val="2051810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2D0FF-F5B4-A152-BE2D-4719DD880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B2A9F6-70C1-34A0-44D3-717E3AD6BE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958735-FA67-927C-5711-F893675495D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B1A2CC-B8BD-749C-D2BA-40BC6B401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8971" y="-24579"/>
            <a:ext cx="9832256" cy="6882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3808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2D0FF-F5B4-A152-BE2D-4719DD880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B2A9F6-70C1-34A0-44D3-717E3AD6BE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958735-FA67-927C-5711-F893675495D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77EB5A-F266-7F94-38DF-164086138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3535" y="62537"/>
            <a:ext cx="9618465" cy="673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8424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25200D-2891-1333-B907-8FE7B98B236E}"/>
              </a:ext>
            </a:extLst>
          </p:cNvPr>
          <p:cNvSpPr txBox="1"/>
          <p:nvPr/>
        </p:nvSpPr>
        <p:spPr>
          <a:xfrm>
            <a:off x="7561142" y="4824248"/>
            <a:ext cx="44395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Stephanie Anagnoson</a:t>
            </a:r>
          </a:p>
          <a:p>
            <a:r>
              <a:rPr lang="en-US" dirty="0"/>
              <a:t>Director of Water and Natural Resources</a:t>
            </a:r>
          </a:p>
          <a:p>
            <a:r>
              <a:rPr lang="en-US" dirty="0"/>
              <a:t>(559) 598 – 0362</a:t>
            </a:r>
          </a:p>
          <a:p>
            <a:r>
              <a:rPr lang="en-US" dirty="0"/>
              <a:t>Stephanie.Anagnoson@maderacounty.com.</a:t>
            </a:r>
          </a:p>
        </p:txBody>
      </p:sp>
    </p:spTree>
    <p:extLst>
      <p:ext uri="{BB962C8B-B14F-4D97-AF65-F5344CB8AC3E}">
        <p14:creationId xmlns:p14="http://schemas.microsoft.com/office/powerpoint/2010/main" val="18906729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E2321E03D2354E9190B577D56D54E7" ma:contentTypeVersion="2" ma:contentTypeDescription="Create a new document." ma:contentTypeScope="" ma:versionID="80c03c2860955ac14cd637859af16ff0">
  <xsd:schema xmlns:xsd="http://www.w3.org/2001/XMLSchema" xmlns:xs="http://www.w3.org/2001/XMLSchema" xmlns:p="http://schemas.microsoft.com/office/2006/metadata/properties" xmlns:ns1="http://schemas.microsoft.com/sharepoint/v3" xmlns:ns2="30355ef0-b855-4ebb-a92a-a6c79f7573fd" targetNamespace="http://schemas.microsoft.com/office/2006/metadata/properties" ma:root="true" ma:fieldsID="93666a9fa8e6f26f07a97bcd12991a47" ns1:_="" ns2:_="">
    <xsd:import namespace="http://schemas.microsoft.com/sharepoint/v3"/>
    <xsd:import namespace="30355ef0-b855-4ebb-a92a-a6c79f7573fd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1:PublishingStartDate" minOccurs="0"/>
                <xsd:element ref="ns1:PublishingExpirationDate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1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12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355ef0-b855-4ebb-a92a-a6c79f7573fd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3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4.xml><?xml version="1.0" encoding="utf-8"?>
<?mso-contentType ?>
<spe:Receivers xmlns:spe="http://schemas.microsoft.com/sharepoint/events"/>
</file>

<file path=customXml/itemProps1.xml><?xml version="1.0" encoding="utf-8"?>
<ds:datastoreItem xmlns:ds="http://schemas.openxmlformats.org/officeDocument/2006/customXml" ds:itemID="{6FA344D0-6D68-42B3-9630-848FDF2D196E}"/>
</file>

<file path=customXml/itemProps2.xml><?xml version="1.0" encoding="utf-8"?>
<ds:datastoreItem xmlns:ds="http://schemas.openxmlformats.org/officeDocument/2006/customXml" ds:itemID="{15EF5B57-459C-44F7-BC69-D08BF3D26EE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041752B-D8D4-41F6-99AE-331D2FACABBC}">
  <ds:schemaRefs>
    <ds:schemaRef ds:uri="http://purl.org/dc/terms/"/>
    <ds:schemaRef ds:uri="http://schemas.microsoft.com/office/2006/documentManagement/types"/>
    <ds:schemaRef ds:uri="http://purl.org/dc/elements/1.1/"/>
    <ds:schemaRef ds:uri="http://www.w3.org/XML/1998/namespace"/>
    <ds:schemaRef ds:uri="http://purl.org/dc/dcmitype/"/>
    <ds:schemaRef ds:uri="http://schemas.microsoft.com/office/infopath/2007/PartnerControls"/>
    <ds:schemaRef ds:uri="http://schemas.microsoft.com/office/2006/metadata/properties"/>
    <ds:schemaRef ds:uri="177980f2-711d-43c5-af80-a1500bc247f8"/>
    <ds:schemaRef ds:uri="http://schemas.openxmlformats.org/package/2006/metadata/core-properties"/>
    <ds:schemaRef ds:uri="5debe52e-be95-4e46-baca-d99470f7cb5d"/>
  </ds:schemaRefs>
</ds:datastoreItem>
</file>

<file path=customXml/itemProps4.xml><?xml version="1.0" encoding="utf-8"?>
<ds:datastoreItem xmlns:ds="http://schemas.openxmlformats.org/officeDocument/2006/customXml" ds:itemID="{42A21AC0-D2DF-4958-B175-BFC001B6B1DA}"/>
</file>

<file path=docProps/app.xml><?xml version="1.0" encoding="utf-8"?>
<Properties xmlns="http://schemas.openxmlformats.org/officeDocument/2006/extended-properties" xmlns:vt="http://schemas.openxmlformats.org/officeDocument/2006/docPropsVTypes">
  <TotalTime>11433</TotalTime>
  <Words>233</Words>
  <Application>Microsoft Office PowerPoint</Application>
  <PresentationFormat>Widescreen</PresentationFormat>
  <Paragraphs>37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Groundwater Sustainability Agencies</vt:lpstr>
      <vt:lpstr>Ag and Urban Water Use</vt:lpstr>
      <vt:lpstr>Urban UseUse</vt:lpstr>
      <vt:lpstr>We Adopted Allocations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Rosemary Centino</dc:creator>
  <cp:lastModifiedBy>Stephanie Anagnoson</cp:lastModifiedBy>
  <cp:revision>63</cp:revision>
  <cp:lastPrinted>2024-09-24T20:39:05Z</cp:lastPrinted>
  <dcterms:created xsi:type="dcterms:W3CDTF">2020-02-06T20:08:52Z</dcterms:created>
  <dcterms:modified xsi:type="dcterms:W3CDTF">2024-10-04T15:56:23Z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0x010100AAE2321E03D2354E9190B577D56D54E7</vt:lpwstr>
  </property>
</Properties>
</file>