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 showGuides="1">
      <p:cViewPr varScale="1">
        <p:scale>
          <a:sx n="102" d="100"/>
          <a:sy n="102" d="100"/>
        </p:scale>
        <p:origin x="192" y="5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14EA-DF85-2847-B171-B14F91F66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937EB-C105-8B4A-8847-1E9838FC7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76541-E4FD-3C45-B196-2B3F8237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96233-E3F4-0341-9B16-C8104B00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71C3-3B59-BD44-A51C-A897F57F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1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50DFA-21D4-E04C-91CB-3E09F1D48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8F8A3-1959-984D-969D-3FB81B6D8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B42E0-A37B-8F42-8264-0ED55E3F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7C7BD-8357-4146-9438-62179FF0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B2D73-E9D3-7E48-B9BF-50A7E1FC6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2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51887-0C5E-2D4F-907F-A0B510050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432C1-0CAD-0C46-B48E-B8D9BC4B3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335A9-614A-874A-8099-03533B4F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C8147-7808-8C42-B1DE-505DD4912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5A496-4AA9-9E44-896B-D2ED3D83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6435-F66C-774A-8F2F-12159FF4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B6FA2-9D7C-2549-804A-DC99C239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2BA1D-F2C6-934B-954B-58132424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BD7F4-C0DF-3649-BB93-8DE819E4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9C35B-642A-0141-BC77-5BCC02F9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1A59-14C3-164F-9ABC-96087D32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104A9-78E0-524C-9FA2-27541A492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D36B7-087F-AD44-AD68-04205454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939-5671-394F-A6E6-963AE772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C38A7-4B27-0849-A4F5-973AB732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8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6340-4357-E947-9EB9-631CB0DE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E4C38-6476-EE4A-A77B-B8F4EE687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BAE75F-7EBF-A649-8FB6-FBA2BB7F6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57BB7-7533-4E49-B1FE-5ED56A76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86DC2-41CC-E049-BC3C-9C4263107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020FE-FA8F-6E45-A39F-86EE4B31B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A081A-FC81-FD47-963A-B8D09E336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A596D-C0D8-0C4A-A171-7C277F3AB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880F9-2FF3-F947-AFC9-3E8CFDFF8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0D020-3EA5-854D-B560-2DCF98E72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D98D3-B274-3349-96D7-8D21E78DE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C0B8C7-4EC7-2D4D-8C2A-E4DDCED7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2BE7F8-B576-5E42-A59F-0B2627D9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59F7E-06D3-BC48-96E1-48635A70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5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8D4E-2939-E74C-A865-7A2162A1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17A8B-1F65-4943-ACFC-031D7C44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2EDE3-E6A2-4F4F-BAC7-66037577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3C443-EBA2-4448-B26A-5AA2EF46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6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15B72-4FC8-C340-9FD8-A6F0F2DC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8B686-A9B0-E343-AA86-5DD4A2CF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CFA2D-0518-F842-B15F-FADE94E4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CB8D-7096-CA4D-A53E-5DF330CA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DDA5C-2FD4-3B40-BB5E-6ECE862B1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EDE3D-46AB-4940-A489-02506448F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B12B5-FC87-334A-A6F0-C883CD77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63636-3431-8946-9A61-EF12CC24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4AF30-1180-B446-B2E0-D10B5C08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FC8D3-9F06-E84A-9AF4-80A0E3B62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4DFC6-C78F-AD43-9F4B-2579BC23D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54401-CC58-894C-9389-E93FAD0EF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700A-7A32-CF49-A9C7-7009920D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34140-AB3C-7F41-812F-A2245A84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A19B3-8DAB-2F4A-B35C-326ACD8F2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D8E0EE-CAEF-D848-A556-59579C7C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025BF5-0C71-1C40-BC83-AD6A48A8E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6304E-6395-FF4A-9556-45A8A9D6E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80902-BE79-9D42-B8B3-77707C966137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FB4C-BC15-1A47-9B44-42593BF0D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14E13-2EE8-8B4C-8528-A72E5EC3E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1112-82D2-A344-9020-D43C23FE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2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AF2CEC-CA4D-0B44-9F12-C5F4E3309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840" y="1160698"/>
            <a:ext cx="4348181" cy="43632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753799-42FB-3441-863B-355BDBD02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055" y="1160698"/>
            <a:ext cx="4479104" cy="44978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4B046C-957F-CA44-8E89-BA0CB83F8ACC}"/>
              </a:ext>
            </a:extLst>
          </p:cNvPr>
          <p:cNvSpPr txBox="1"/>
          <p:nvPr/>
        </p:nvSpPr>
        <p:spPr>
          <a:xfrm>
            <a:off x="2165681" y="6050071"/>
            <a:ext cx="1914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White background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C05D02-5ECC-554D-8ACB-D75C591C740F}"/>
              </a:ext>
            </a:extLst>
          </p:cNvPr>
          <p:cNvSpPr txBox="1"/>
          <p:nvPr/>
        </p:nvSpPr>
        <p:spPr>
          <a:xfrm>
            <a:off x="7772661" y="6062597"/>
            <a:ext cx="246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Transparent background</a:t>
            </a:r>
          </a:p>
        </p:txBody>
      </p:sp>
    </p:spTree>
    <p:extLst>
      <p:ext uri="{BB962C8B-B14F-4D97-AF65-F5344CB8AC3E}">
        <p14:creationId xmlns:p14="http://schemas.microsoft.com/office/powerpoint/2010/main" val="265181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015017-DEE9-794D-A377-3F8437FFA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663" y="622701"/>
            <a:ext cx="4832673" cy="47581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30C635-C7E1-4842-A7D6-7D62F6DDB787}"/>
              </a:ext>
            </a:extLst>
          </p:cNvPr>
          <p:cNvSpPr txBox="1"/>
          <p:nvPr/>
        </p:nvSpPr>
        <p:spPr>
          <a:xfrm>
            <a:off x="4865054" y="6022356"/>
            <a:ext cx="246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Transparent background</a:t>
            </a:r>
          </a:p>
        </p:txBody>
      </p:sp>
    </p:spTree>
    <p:extLst>
      <p:ext uri="{BB962C8B-B14F-4D97-AF65-F5344CB8AC3E}">
        <p14:creationId xmlns:p14="http://schemas.microsoft.com/office/powerpoint/2010/main" val="393756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D5D370-68EC-FB4E-B9D9-BDCBC6FA0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923" y="778140"/>
            <a:ext cx="4798154" cy="47333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E96281-376B-694B-87B4-9315D30ECFD1}"/>
              </a:ext>
            </a:extLst>
          </p:cNvPr>
          <p:cNvSpPr txBox="1"/>
          <p:nvPr/>
        </p:nvSpPr>
        <p:spPr>
          <a:xfrm>
            <a:off x="4865054" y="6079860"/>
            <a:ext cx="246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Transparent background</a:t>
            </a:r>
          </a:p>
        </p:txBody>
      </p:sp>
    </p:spTree>
    <p:extLst>
      <p:ext uri="{BB962C8B-B14F-4D97-AF65-F5344CB8AC3E}">
        <p14:creationId xmlns:p14="http://schemas.microsoft.com/office/powerpoint/2010/main" val="1346174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51BF5624C2AB45B0C70F56C890A1E3" ma:contentTypeVersion="3" ma:contentTypeDescription="Create a new document." ma:contentTypeScope="" ma:versionID="cfcce54436698e5dbf0616fbaf67e140">
  <xsd:schema xmlns:xsd="http://www.w3.org/2001/XMLSchema" xmlns:xs="http://www.w3.org/2001/XMLSchema" xmlns:p="http://schemas.microsoft.com/office/2006/metadata/properties" xmlns:ns1="http://schemas.microsoft.com/sharepoint/v3" xmlns:ns2="30355ef0-b855-4ebb-a92a-a6c79f7573fd" targetNamespace="http://schemas.microsoft.com/office/2006/metadata/properties" ma:root="true" ma:fieldsID="66643b9ef8ce93850057dc6e5643e969" ns1:_="" ns2:_="">
    <xsd:import namespace="http://schemas.microsoft.com/sharepoint/v3"/>
    <xsd:import namespace="30355ef0-b855-4ebb-a92a-a6c79f7573f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55ef0-b855-4ebb-a92a-a6c79f7573fd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PersistId xmlns="30355ef0-b855-4ebb-a92a-a6c79f7573fd">true</_dlc_DocIdPersistId>
    <SharedWithUsers xmlns="30355ef0-b855-4ebb-a92a-a6c79f7573fd">
      <UserInfo>
        <DisplayName/>
        <AccountId xsi:nil="true"/>
        <AccountType/>
      </UserInfo>
    </SharedWithUsers>
    <_dlc_DocId xmlns="30355ef0-b855-4ebb-a92a-a6c79f7573fd" xsi:nil="true"/>
    <_dlc_DocIdUrl xmlns="30355ef0-b855-4ebb-a92a-a6c79f7573fd">
      <Url xsi:nil="true"/>
      <Description xsi:nil="true"/>
    </_dlc_DocIdUrl>
  </documentManagement>
</p:properties>
</file>

<file path=customXml/itemProps1.xml><?xml version="1.0" encoding="utf-8"?>
<ds:datastoreItem xmlns:ds="http://schemas.openxmlformats.org/officeDocument/2006/customXml" ds:itemID="{B38F075C-CE32-4D40-8EA6-225A8EC7E44A}"/>
</file>

<file path=customXml/itemProps2.xml><?xml version="1.0" encoding="utf-8"?>
<ds:datastoreItem xmlns:ds="http://schemas.openxmlformats.org/officeDocument/2006/customXml" ds:itemID="{B673C06D-C107-4A5E-B71E-A73F8D8B9DB6}"/>
</file>

<file path=customXml/itemProps3.xml><?xml version="1.0" encoding="utf-8"?>
<ds:datastoreItem xmlns:ds="http://schemas.openxmlformats.org/officeDocument/2006/customXml" ds:itemID="{BB39CBCE-0A12-45AF-9D03-40D46338E36B}"/>
</file>

<file path=customXml/itemProps4.xml><?xml version="1.0" encoding="utf-8"?>
<ds:datastoreItem xmlns:ds="http://schemas.openxmlformats.org/officeDocument/2006/customXml" ds:itemID="{F4C60E6C-88A9-4CCF-8EE1-22D21FC7E373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Kamer</dc:creator>
  <cp:lastModifiedBy>K Kamer</cp:lastModifiedBy>
  <cp:revision>1</cp:revision>
  <dcterms:created xsi:type="dcterms:W3CDTF">2022-11-07T17:36:12Z</dcterms:created>
  <dcterms:modified xsi:type="dcterms:W3CDTF">2022-11-07T17:40:25Z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0x010100B451BF5624C2AB45B0C70F56C890A1E3</vt:lpwstr>
  </property>
  <property fmtid="{D5CDD505-2E9C-101B-9397-08002B2CF9AE}" pid="3" name="Order">
    <vt:r8>23400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ComplianceAssetId">
    <vt:lpwstr/>
  </property>
</Properties>
</file>